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71"/>
  </p:notesMasterIdLst>
  <p:handoutMasterIdLst>
    <p:handoutMasterId r:id="rId72"/>
  </p:handoutMasterIdLst>
  <p:sldIdLst>
    <p:sldId id="338" r:id="rId3"/>
    <p:sldId id="268" r:id="rId4"/>
    <p:sldId id="294" r:id="rId5"/>
    <p:sldId id="295" r:id="rId6"/>
    <p:sldId id="271"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2" r:id="rId24"/>
    <p:sldId id="293" r:id="rId25"/>
    <p:sldId id="291" r:id="rId26"/>
    <p:sldId id="296" r:id="rId27"/>
    <p:sldId id="297" r:id="rId28"/>
    <p:sldId id="298" r:id="rId29"/>
    <p:sldId id="299" r:id="rId30"/>
    <p:sldId id="300" r:id="rId31"/>
    <p:sldId id="301" r:id="rId32"/>
    <p:sldId id="302" r:id="rId33"/>
    <p:sldId id="303" r:id="rId34"/>
    <p:sldId id="304" r:id="rId35"/>
    <p:sldId id="305" r:id="rId36"/>
    <p:sldId id="306" r:id="rId37"/>
    <p:sldId id="307" r:id="rId38"/>
    <p:sldId id="308" r:id="rId39"/>
    <p:sldId id="309" r:id="rId40"/>
    <p:sldId id="310" r:id="rId41"/>
    <p:sldId id="311" r:id="rId42"/>
    <p:sldId id="312" r:id="rId43"/>
    <p:sldId id="313" r:id="rId44"/>
    <p:sldId id="314" r:id="rId45"/>
    <p:sldId id="315" r:id="rId46"/>
    <p:sldId id="316" r:id="rId47"/>
    <p:sldId id="317" r:id="rId48"/>
    <p:sldId id="318" r:id="rId49"/>
    <p:sldId id="319" r:id="rId50"/>
    <p:sldId id="320" r:id="rId51"/>
    <p:sldId id="321" r:id="rId52"/>
    <p:sldId id="322" r:id="rId53"/>
    <p:sldId id="323" r:id="rId54"/>
    <p:sldId id="324" r:id="rId55"/>
    <p:sldId id="325" r:id="rId56"/>
    <p:sldId id="326" r:id="rId57"/>
    <p:sldId id="327" r:id="rId58"/>
    <p:sldId id="328" r:id="rId59"/>
    <p:sldId id="329" r:id="rId60"/>
    <p:sldId id="330" r:id="rId61"/>
    <p:sldId id="331" r:id="rId62"/>
    <p:sldId id="332" r:id="rId63"/>
    <p:sldId id="333" r:id="rId64"/>
    <p:sldId id="334" r:id="rId65"/>
    <p:sldId id="335" r:id="rId66"/>
    <p:sldId id="336" r:id="rId67"/>
    <p:sldId id="337" r:id="rId68"/>
    <p:sldId id="274" r:id="rId69"/>
    <p:sldId id="270" r:id="rId70"/>
  </p:sldIdLst>
  <p:sldSz cx="9144000" cy="6858000" type="screen4x3"/>
  <p:notesSz cx="6858000" cy="9144000"/>
  <p:embeddedFontLst>
    <p:embeddedFont>
      <p:font typeface="Roboto" panose="02000000000000000000" pitchFamily="2" charset="0"/>
      <p:regular r:id="rId73"/>
      <p:bold r:id="rId74"/>
      <p:italic r:id="rId75"/>
      <p:boldItalic r:id="rId76"/>
    </p:embeddedFont>
    <p:embeddedFont>
      <p:font typeface="Twinkl" panose="02000000000000000000" pitchFamily="2" charset="0"/>
      <p:regular r:id="rId77"/>
      <p:bold r:id="rId78"/>
    </p:embeddedFont>
    <p:embeddedFont>
      <p:font typeface="Calibri" panose="020F0502020204030204" pitchFamily="34" charset="0"/>
      <p:regular r:id="rId79"/>
      <p:bold r:id="rId80"/>
      <p:italic r:id="rId81"/>
      <p:boldItalic r:id="rId8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6D8"/>
    <a:srgbClr val="E5C800"/>
    <a:srgbClr val="65186A"/>
    <a:srgbClr val="8C368C"/>
    <a:srgbClr val="0076B0"/>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4" d="100"/>
          <a:sy n="114" d="100"/>
        </p:scale>
        <p:origin x="1560"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4.fntdata"/><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font" Target="fonts/font2.fntdata"/><Relationship Id="rId79" Type="http://schemas.openxmlformats.org/officeDocument/2006/relationships/font" Target="fonts/font7.fntdata"/><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font" Target="fonts/font10.fntdata"/><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handoutMaster" Target="handoutMasters/handoutMaster1.xml"/><Relationship Id="rId80" Type="http://schemas.openxmlformats.org/officeDocument/2006/relationships/font" Target="fonts/font8.fntdata"/><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3.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1.fntdata"/><Relationship Id="rId78" Type="http://schemas.openxmlformats.org/officeDocument/2006/relationships/font" Target="fonts/font6.fntdata"/><Relationship Id="rId81" Type="http://schemas.openxmlformats.org/officeDocument/2006/relationships/font" Target="fonts/font9.fntdata"/><Relationship Id="rId86"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30/05/2022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30/05/2022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2-maths/ks2-calculations-times-tables/times-tables-games-times-tables-maths-key-stage-2-year-3-4-5-6"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ks2-maths/ks2-calculations-times-tables/times-tables-games-times-tables-maths-key-stage-2-year-3-4-5-6"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a:hlinkClick r:id="rId3"/>
          </p:cNvPr>
          <p:cNvSpPr/>
          <p:nvPr userDrawn="1"/>
        </p:nvSpPr>
        <p:spPr>
          <a:xfrm>
            <a:off x="133004" y="5951912"/>
            <a:ext cx="1080655" cy="8063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a:hlinkClick r:id="rId3"/>
          </p:cNvPr>
          <p:cNvSpPr/>
          <p:nvPr userDrawn="1"/>
        </p:nvSpPr>
        <p:spPr>
          <a:xfrm>
            <a:off x="133004" y="5951912"/>
            <a:ext cx="1080655" cy="8063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hyperlinks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4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5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5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 Target="slide5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6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6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003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1</a:t>
            </a:r>
          </a:p>
        </p:txBody>
      </p:sp>
      <p:sp>
        <p:nvSpPr>
          <p:cNvPr id="3" name="Rounded Rectangle 2"/>
          <p:cNvSpPr/>
          <p:nvPr/>
        </p:nvSpPr>
        <p:spPr>
          <a:xfrm>
            <a:off x="1623060" y="1668780"/>
            <a:ext cx="5897880" cy="3520440"/>
          </a:xfrm>
          <a:prstGeom prst="roundRect">
            <a:avLst>
              <a:gd name="adj" fmla="val 7500"/>
            </a:avLst>
          </a:prstGeom>
          <a:solidFill>
            <a:srgbClr val="CFB6D8"/>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ysClr val="windowText" lastClr="000000"/>
                </a:solidFill>
              </a:rPr>
              <a:t>Test your times table knowledge to try </a:t>
            </a:r>
            <a:br>
              <a:rPr lang="en-GB" sz="2400" dirty="0">
                <a:solidFill>
                  <a:sysClr val="windowText" lastClr="000000"/>
                </a:solidFill>
              </a:rPr>
            </a:br>
            <a:r>
              <a:rPr lang="en-GB" sz="2400" dirty="0">
                <a:solidFill>
                  <a:sysClr val="windowText" lastClr="000000"/>
                </a:solidFill>
              </a:rPr>
              <a:t>and become a </a:t>
            </a:r>
            <a:r>
              <a:rPr lang="en-GB" sz="2400" b="1" dirty="0">
                <a:solidFill>
                  <a:sysClr val="windowText" lastClr="000000"/>
                </a:solidFill>
              </a:rPr>
              <a:t>millionaire</a:t>
            </a:r>
            <a:r>
              <a:rPr lang="en-GB" sz="2400" dirty="0">
                <a:solidFill>
                  <a:sysClr val="windowText" lastClr="000000"/>
                </a:solidFill>
              </a:rPr>
              <a:t> and win </a:t>
            </a:r>
            <a:br>
              <a:rPr lang="en-GB" sz="2400" dirty="0">
                <a:solidFill>
                  <a:sysClr val="windowText" lastClr="000000"/>
                </a:solidFill>
              </a:rPr>
            </a:br>
            <a:r>
              <a:rPr lang="en-GB" sz="2400" dirty="0">
                <a:solidFill>
                  <a:sysClr val="windowText" lastClr="000000"/>
                </a:solidFill>
              </a:rPr>
              <a:t>an imaginary </a:t>
            </a:r>
            <a:r>
              <a:rPr lang="en-GB" sz="2400" b="1" dirty="0">
                <a:solidFill>
                  <a:sysClr val="windowText" lastClr="000000"/>
                </a:solidFill>
              </a:rPr>
              <a:t>£1 000 000</a:t>
            </a:r>
            <a:r>
              <a:rPr lang="en-GB" sz="2400" dirty="0">
                <a:solidFill>
                  <a:sysClr val="windowText" lastClr="000000"/>
                </a:solidFill>
              </a:rPr>
              <a:t>!</a:t>
            </a:r>
          </a:p>
          <a:p>
            <a:pPr algn="ctr"/>
            <a:endParaRPr lang="en-GB" sz="2400" dirty="0">
              <a:solidFill>
                <a:sysClr val="windowText" lastClr="000000"/>
              </a:solidFill>
            </a:endParaRPr>
          </a:p>
          <a:p>
            <a:pPr algn="ctr"/>
            <a:r>
              <a:rPr lang="en-GB" sz="2400" dirty="0">
                <a:solidFill>
                  <a:sysClr val="windowText" lastClr="000000"/>
                </a:solidFill>
              </a:rPr>
              <a:t>You must answer all 10 questions </a:t>
            </a:r>
            <a:br>
              <a:rPr lang="en-GB" sz="2400" dirty="0">
                <a:solidFill>
                  <a:sysClr val="windowText" lastClr="000000"/>
                </a:solidFill>
              </a:rPr>
            </a:br>
            <a:r>
              <a:rPr lang="en-GB" sz="2400" dirty="0">
                <a:solidFill>
                  <a:sysClr val="windowText" lastClr="000000"/>
                </a:solidFill>
              </a:rPr>
              <a:t>in a row correctly to win. </a:t>
            </a:r>
          </a:p>
          <a:p>
            <a:pPr algn="ctr"/>
            <a:endParaRPr lang="en-GB" sz="2400" dirty="0">
              <a:solidFill>
                <a:sysClr val="windowText" lastClr="000000"/>
              </a:solidFill>
            </a:endParaRPr>
          </a:p>
          <a:p>
            <a:pPr algn="ctr"/>
            <a:r>
              <a:rPr lang="en-GB" sz="2400" b="1" dirty="0">
                <a:solidFill>
                  <a:sysClr val="windowText" lastClr="000000"/>
                </a:solidFill>
              </a:rPr>
              <a:t>Good luck!</a:t>
            </a:r>
          </a:p>
        </p:txBody>
      </p:sp>
    </p:spTree>
    <p:extLst>
      <p:ext uri="{BB962C8B-B14F-4D97-AF65-F5344CB8AC3E}">
        <p14:creationId xmlns:p14="http://schemas.microsoft.com/office/powerpoint/2010/main" val="1942902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1</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77450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4 × 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a:t>
            </a:r>
          </a:p>
        </p:txBody>
      </p:sp>
    </p:spTree>
    <p:extLst>
      <p:ext uri="{BB962C8B-B14F-4D97-AF65-F5344CB8AC3E}">
        <p14:creationId xmlns:p14="http://schemas.microsoft.com/office/powerpoint/2010/main" val="1743677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3155419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7 × 5</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40</a:t>
            </a:r>
          </a:p>
        </p:txBody>
      </p:sp>
    </p:spTree>
    <p:extLst>
      <p:ext uri="{BB962C8B-B14F-4D97-AF65-F5344CB8AC3E}">
        <p14:creationId xmlns:p14="http://schemas.microsoft.com/office/powerpoint/2010/main" val="375525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174159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7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48</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Tree>
    <p:extLst>
      <p:ext uri="{BB962C8B-B14F-4D97-AF65-F5344CB8AC3E}">
        <p14:creationId xmlns:p14="http://schemas.microsoft.com/office/powerpoint/2010/main" val="2458384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1928500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9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73</a:t>
            </a:r>
          </a:p>
        </p:txBody>
      </p:sp>
    </p:spTree>
    <p:extLst>
      <p:ext uri="{BB962C8B-B14F-4D97-AF65-F5344CB8AC3E}">
        <p14:creationId xmlns:p14="http://schemas.microsoft.com/office/powerpoint/2010/main" val="552320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2383722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6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19</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Tree>
    <p:extLst>
      <p:ext uri="{BB962C8B-B14F-4D97-AF65-F5344CB8AC3E}">
        <p14:creationId xmlns:p14="http://schemas.microsoft.com/office/powerpoint/2010/main" val="3790335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2666135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11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67</a:t>
            </a:r>
          </a:p>
        </p:txBody>
      </p:sp>
    </p:spTree>
    <p:extLst>
      <p:ext uri="{BB962C8B-B14F-4D97-AF65-F5344CB8AC3E}">
        <p14:creationId xmlns:p14="http://schemas.microsoft.com/office/powerpoint/2010/main" val="324142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3302282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12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110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108</a:t>
            </a:r>
          </a:p>
        </p:txBody>
      </p:sp>
    </p:spTree>
    <p:extLst>
      <p:ext uri="{BB962C8B-B14F-4D97-AF65-F5344CB8AC3E}">
        <p14:creationId xmlns:p14="http://schemas.microsoft.com/office/powerpoint/2010/main" val="1801658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2665070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6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48</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47</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42</a:t>
            </a:r>
          </a:p>
        </p:txBody>
      </p:sp>
    </p:spTree>
    <p:extLst>
      <p:ext uri="{BB962C8B-B14F-4D97-AF65-F5344CB8AC3E}">
        <p14:creationId xmlns:p14="http://schemas.microsoft.com/office/powerpoint/2010/main" val="255691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4056318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9 × 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18</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a:t>
            </a:r>
          </a:p>
        </p:txBody>
      </p:sp>
    </p:spTree>
    <p:extLst>
      <p:ext uri="{BB962C8B-B14F-4D97-AF65-F5344CB8AC3E}">
        <p14:creationId xmlns:p14="http://schemas.microsoft.com/office/powerpoint/2010/main" val="187349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4114523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12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
        <p:nvSpPr>
          <p:cNvPr id="31" name="Rounded Rectangle 30"/>
          <p:cNvSpPr/>
          <p:nvPr/>
        </p:nvSpPr>
        <p:spPr>
          <a:xfrm>
            <a:off x="755649" y="3393571"/>
            <a:ext cx="4898212"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33</a:t>
            </a:r>
          </a:p>
        </p:txBody>
      </p:sp>
      <p:sp>
        <p:nvSpPr>
          <p:cNvPr id="32" name="Rounded Rectangle 31"/>
          <p:cNvSpPr/>
          <p:nvPr/>
        </p:nvSpPr>
        <p:spPr>
          <a:xfrm>
            <a:off x="755650" y="4321386"/>
            <a:ext cx="4898210"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755650" y="5216164"/>
            <a:ext cx="4898210"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38</a:t>
            </a:r>
          </a:p>
        </p:txBody>
      </p:sp>
    </p:spTree>
    <p:extLst>
      <p:ext uri="{BB962C8B-B14F-4D97-AF65-F5344CB8AC3E}">
        <p14:creationId xmlns:p14="http://schemas.microsoft.com/office/powerpoint/2010/main" val="197237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2677597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2</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2014717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12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92</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94</a:t>
            </a:r>
          </a:p>
        </p:txBody>
      </p:sp>
    </p:spTree>
    <p:extLst>
      <p:ext uri="{BB962C8B-B14F-4D97-AF65-F5344CB8AC3E}">
        <p14:creationId xmlns:p14="http://schemas.microsoft.com/office/powerpoint/2010/main" val="2301847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3372315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8 × 10</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90</a:t>
            </a:r>
          </a:p>
        </p:txBody>
      </p:sp>
    </p:spTree>
    <p:extLst>
      <p:ext uri="{BB962C8B-B14F-4D97-AF65-F5344CB8AC3E}">
        <p14:creationId xmlns:p14="http://schemas.microsoft.com/office/powerpoint/2010/main" val="1747658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415872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4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16</a:t>
            </a:r>
          </a:p>
        </p:txBody>
      </p:sp>
    </p:spTree>
    <p:extLst>
      <p:ext uri="{BB962C8B-B14F-4D97-AF65-F5344CB8AC3E}">
        <p14:creationId xmlns:p14="http://schemas.microsoft.com/office/powerpoint/2010/main" val="2364052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4225774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7 × 11</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78</a:t>
            </a:r>
          </a:p>
        </p:txBody>
      </p:sp>
    </p:spTree>
    <p:extLst>
      <p:ext uri="{BB962C8B-B14F-4D97-AF65-F5344CB8AC3E}">
        <p14:creationId xmlns:p14="http://schemas.microsoft.com/office/powerpoint/2010/main" val="1766447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4254721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5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Tree>
    <p:extLst>
      <p:ext uri="{BB962C8B-B14F-4D97-AF65-F5344CB8AC3E}">
        <p14:creationId xmlns:p14="http://schemas.microsoft.com/office/powerpoint/2010/main" val="37689346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8486260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9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37</a:t>
            </a:r>
          </a:p>
        </p:txBody>
      </p:sp>
    </p:spTree>
    <p:extLst>
      <p:ext uri="{BB962C8B-B14F-4D97-AF65-F5344CB8AC3E}">
        <p14:creationId xmlns:p14="http://schemas.microsoft.com/office/powerpoint/2010/main" val="2036691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35049834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8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Tree>
    <p:extLst>
      <p:ext uri="{BB962C8B-B14F-4D97-AF65-F5344CB8AC3E}">
        <p14:creationId xmlns:p14="http://schemas.microsoft.com/office/powerpoint/2010/main" val="1656487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2588722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12 × 12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145</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142</a:t>
            </a:r>
          </a:p>
        </p:txBody>
      </p:sp>
    </p:spTree>
    <p:extLst>
      <p:ext uri="{BB962C8B-B14F-4D97-AF65-F5344CB8AC3E}">
        <p14:creationId xmlns:p14="http://schemas.microsoft.com/office/powerpoint/2010/main" val="5930536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3893419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11 × 5</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Tree>
    <p:extLst>
      <p:ext uri="{BB962C8B-B14F-4D97-AF65-F5344CB8AC3E}">
        <p14:creationId xmlns:p14="http://schemas.microsoft.com/office/powerpoint/2010/main" val="1267583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41178951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12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82</a:t>
            </a:r>
          </a:p>
        </p:txBody>
      </p:sp>
    </p:spTree>
    <p:extLst>
      <p:ext uri="{BB962C8B-B14F-4D97-AF65-F5344CB8AC3E}">
        <p14:creationId xmlns:p14="http://schemas.microsoft.com/office/powerpoint/2010/main" val="1409581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32881865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3</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1060964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6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Tree>
    <p:extLst>
      <p:ext uri="{BB962C8B-B14F-4D97-AF65-F5344CB8AC3E}">
        <p14:creationId xmlns:p14="http://schemas.microsoft.com/office/powerpoint/2010/main" val="41386813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10322206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5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40</a:t>
            </a:r>
          </a:p>
        </p:txBody>
      </p:sp>
    </p:spTree>
    <p:extLst>
      <p:ext uri="{BB962C8B-B14F-4D97-AF65-F5344CB8AC3E}">
        <p14:creationId xmlns:p14="http://schemas.microsoft.com/office/powerpoint/2010/main" val="7011531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3844214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8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53</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57</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56</a:t>
            </a:r>
          </a:p>
        </p:txBody>
      </p:sp>
    </p:spTree>
    <p:extLst>
      <p:ext uri="{BB962C8B-B14F-4D97-AF65-F5344CB8AC3E}">
        <p14:creationId xmlns:p14="http://schemas.microsoft.com/office/powerpoint/2010/main" val="41205543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22032021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6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Tree>
    <p:extLst>
      <p:ext uri="{BB962C8B-B14F-4D97-AF65-F5344CB8AC3E}">
        <p14:creationId xmlns:p14="http://schemas.microsoft.com/office/powerpoint/2010/main" val="29538348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10674988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2 × 12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Tree>
    <p:extLst>
      <p:ext uri="{BB962C8B-B14F-4D97-AF65-F5344CB8AC3E}">
        <p14:creationId xmlns:p14="http://schemas.microsoft.com/office/powerpoint/2010/main" val="33923171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27037740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9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27</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26</a:t>
            </a:r>
          </a:p>
        </p:txBody>
      </p:sp>
    </p:spTree>
    <p:extLst>
      <p:ext uri="{BB962C8B-B14F-4D97-AF65-F5344CB8AC3E}">
        <p14:creationId xmlns:p14="http://schemas.microsoft.com/office/powerpoint/2010/main" val="29372018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17331765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7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28</a:t>
            </a:r>
          </a:p>
        </p:txBody>
      </p:sp>
    </p:spTree>
    <p:extLst>
      <p:ext uri="{BB962C8B-B14F-4D97-AF65-F5344CB8AC3E}">
        <p14:creationId xmlns:p14="http://schemas.microsoft.com/office/powerpoint/2010/main" val="11614746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11646599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6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55</a:t>
            </a:r>
          </a:p>
        </p:txBody>
      </p:sp>
    </p:spTree>
    <p:extLst>
      <p:ext uri="{BB962C8B-B14F-4D97-AF65-F5344CB8AC3E}">
        <p14:creationId xmlns:p14="http://schemas.microsoft.com/office/powerpoint/2010/main" val="9970837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26533802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5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Tree>
    <p:extLst>
      <p:ext uri="{BB962C8B-B14F-4D97-AF65-F5344CB8AC3E}">
        <p14:creationId xmlns:p14="http://schemas.microsoft.com/office/powerpoint/2010/main" val="26369880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13298865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9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83</a:t>
            </a:r>
          </a:p>
        </p:txBody>
      </p:sp>
    </p:spTree>
    <p:extLst>
      <p:ext uri="{BB962C8B-B14F-4D97-AF65-F5344CB8AC3E}">
        <p14:creationId xmlns:p14="http://schemas.microsoft.com/office/powerpoint/2010/main" val="31324432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10739723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Over!</a:t>
            </a:r>
          </a:p>
        </p:txBody>
      </p:sp>
    </p:spTree>
    <p:extLst>
      <p:ext uri="{BB962C8B-B14F-4D97-AF65-F5344CB8AC3E}">
        <p14:creationId xmlns:p14="http://schemas.microsoft.com/office/powerpoint/2010/main" val="2858027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151</TotalTime>
  <Words>1716</Words>
  <Application>Microsoft Office PowerPoint</Application>
  <PresentationFormat>On-screen Show (4:3)</PresentationFormat>
  <Paragraphs>670</Paragraphs>
  <Slides>68</Slides>
  <Notes>0</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68</vt:i4>
      </vt:variant>
    </vt:vector>
  </HeadingPairs>
  <TitlesOfParts>
    <vt:vector size="74" baseType="lpstr">
      <vt:lpstr>Arial</vt:lpstr>
      <vt:lpstr>Roboto</vt:lpstr>
      <vt:lpstr>Twinkl</vt:lpstr>
      <vt:lpstr>Calibri</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Title Here</dc:title>
  <dc:creator>Keenan Whitham</dc:creator>
  <cp:lastModifiedBy>Keenan Whitham</cp:lastModifiedBy>
  <cp:revision>18</cp:revision>
  <dcterms:created xsi:type="dcterms:W3CDTF">2022-05-27T07:41:03Z</dcterms:created>
  <dcterms:modified xsi:type="dcterms:W3CDTF">2022-05-30T13:04:08Z</dcterms:modified>
</cp:coreProperties>
</file>