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8" r:id="rId3"/>
    <p:sldId id="279" r:id="rId4"/>
    <p:sldId id="280" r:id="rId5"/>
    <p:sldId id="281" r:id="rId6"/>
    <p:sldId id="282" r:id="rId7"/>
    <p:sldId id="259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71" r:id="rId17"/>
    <p:sldId id="258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00000000000000000" pitchFamily="2" charset="0"/>
      <p:regular r:id="rId25"/>
      <p:bold r:id="rId26"/>
    </p:embeddedFont>
    <p:embeddedFont>
      <p:font typeface="Twinkl SemiBold" panose="02000000000000000000" pitchFamily="2" charset="0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22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9329"/>
    <a:srgbClr val="F9B000"/>
    <a:srgbClr val="65186A"/>
    <a:srgbClr val="CA075B"/>
    <a:srgbClr val="18A0DB"/>
    <a:srgbClr val="B8B8B8"/>
    <a:srgbClr val="AFDFF9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4" autoAdjust="0"/>
    <p:restoredTop sz="96210" autoAdjust="0"/>
  </p:normalViewPr>
  <p:slideViewPr>
    <p:cSldViewPr snapToGrid="0" showGuides="1">
      <p:cViewPr varScale="1">
        <p:scale>
          <a:sx n="95" d="100"/>
          <a:sy n="95" d="100"/>
        </p:scale>
        <p:origin x="90" y="264"/>
      </p:cViewPr>
      <p:guideLst>
        <p:guide orient="horz" pos="822"/>
        <p:guide pos="2857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7.png"/><Relationship Id="rId7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7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8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7.png"/><Relationship Id="rId10" Type="http://schemas.openxmlformats.org/officeDocument/2006/relationships/image" Target="../media/image43.png"/><Relationship Id="rId4" Type="http://schemas.openxmlformats.org/officeDocument/2006/relationships/image" Target="../media/image29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864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CA292D-E58C-4AB5-9481-39F2B1BC13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1556" y="2027532"/>
            <a:ext cx="2388135" cy="422157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604592-8E25-480A-BD01-0BC75F8A52B1}"/>
              </a:ext>
            </a:extLst>
          </p:cNvPr>
          <p:cNvSpPr/>
          <p:nvPr/>
        </p:nvSpPr>
        <p:spPr>
          <a:xfrm>
            <a:off x="789135" y="2027533"/>
            <a:ext cx="4024025" cy="1713088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Pwyso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Wyau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Pasg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" name="Reveal Answer 1">
            <a:extLst>
              <a:ext uri="{FF2B5EF4-FFF2-40B4-BE49-F238E27FC236}">
                <a16:creationId xmlns:a16="http://schemas.microsoft.com/office/drawing/2014/main" id="{D2B9467F-0C1D-47B7-A915-38DB4243F389}"/>
              </a:ext>
            </a:extLst>
          </p:cNvPr>
          <p:cNvSpPr txBox="1">
            <a:spLocks/>
          </p:cNvSpPr>
          <p:nvPr/>
        </p:nvSpPr>
        <p:spPr>
          <a:xfrm>
            <a:off x="957942" y="3200181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29EF55-541C-45EE-9DD7-08F6698164E3}"/>
              </a:ext>
            </a:extLst>
          </p:cNvPr>
          <p:cNvSpPr/>
          <p:nvPr/>
        </p:nvSpPr>
        <p:spPr>
          <a:xfrm>
            <a:off x="789135" y="4008673"/>
            <a:ext cx="4024025" cy="1588843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134B4D-4E8E-4215-BFAB-6A5B42B7C289}"/>
              </a:ext>
            </a:extLst>
          </p:cNvPr>
          <p:cNvSpPr txBox="1"/>
          <p:nvPr/>
        </p:nvSpPr>
        <p:spPr>
          <a:xfrm>
            <a:off x="957942" y="2161208"/>
            <a:ext cx="3660949" cy="2788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Sawl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gram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hafal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1kg? 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0754C4-383D-4936-8BA1-B4B8B8CA13F1}"/>
              </a:ext>
            </a:extLst>
          </p:cNvPr>
          <p:cNvSpPr txBox="1"/>
          <p:nvPr/>
        </p:nvSpPr>
        <p:spPr>
          <a:xfrm>
            <a:off x="1936200" y="2473860"/>
            <a:ext cx="1729893" cy="6924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/>
            <a:r>
              <a:rPr lang="en-GB" sz="45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1000g </a:t>
            </a:r>
            <a:endParaRPr lang="en-GB" sz="4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15" name="Reveal Answer 2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957941" y="5092908"/>
            <a:ext cx="1908470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FA50BA-6A37-447A-AB28-2061335167CF}"/>
              </a:ext>
            </a:extLst>
          </p:cNvPr>
          <p:cNvSpPr txBox="1"/>
          <p:nvPr/>
        </p:nvSpPr>
        <p:spPr>
          <a:xfrm>
            <a:off x="957942" y="4144165"/>
            <a:ext cx="3660949" cy="2788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Sawl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gram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hafal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2kg?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C33364-1DE1-48F9-B5ED-0F832BA6BC65}"/>
              </a:ext>
            </a:extLst>
          </p:cNvPr>
          <p:cNvSpPr txBox="1"/>
          <p:nvPr/>
        </p:nvSpPr>
        <p:spPr>
          <a:xfrm>
            <a:off x="1790279" y="4396529"/>
            <a:ext cx="1996274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/>
            <a:r>
              <a:rPr lang="en-GB" sz="48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2000g</a:t>
            </a:r>
            <a:endParaRPr lang="en-GB" sz="4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DF3407-A90C-4F0C-9394-BF7B1641C8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957941" y="671103"/>
            <a:ext cx="924951" cy="117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91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5" grpId="0" animBg="1"/>
      <p:bldP spid="6" grpId="0" animBg="1"/>
      <p:bldP spid="9" grpId="0" animBg="1"/>
      <p:bldP spid="12" grpId="0"/>
      <p:bldP spid="13" grpId="0"/>
      <p:bldP spid="15" grpId="0" animBg="1"/>
      <p:bldP spid="16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F3B6AE64-A313-41EF-9EFD-6FCF1817AC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247" y="5158808"/>
            <a:ext cx="8264625" cy="1261561"/>
          </a:xfrm>
          <a:prstGeom prst="round2SameRect">
            <a:avLst>
              <a:gd name="adj1" fmla="val 0"/>
              <a:gd name="adj2" fmla="val 14746"/>
            </a:avLst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Amser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FA55AD-EA2D-4E23-8FA5-C05E824F649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5185" y="1462035"/>
            <a:ext cx="1600796" cy="48466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5134B4D-4E8E-4215-BFAB-6A5B42B7C289}"/>
              </a:ext>
            </a:extLst>
          </p:cNvPr>
          <p:cNvSpPr txBox="1"/>
          <p:nvPr/>
        </p:nvSpPr>
        <p:spPr>
          <a:xfrm>
            <a:off x="755649" y="1974494"/>
            <a:ext cx="3555093" cy="30469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Sali’n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teithio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fws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i’r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siop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brynu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cynhwysion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wneud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teisen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Basg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</a:p>
          <a:p>
            <a:pPr lvl="0"/>
            <a:endParaRPr lang="en-GB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/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bws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gadael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am 3:15 p.m.</a:t>
            </a:r>
          </a:p>
          <a:p>
            <a:pPr lvl="0"/>
            <a:endParaRPr lang="en-GB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/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bws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cymryd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15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munud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gyrraedd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siop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  <a:endParaRPr lang="en-GB" dirty="0">
              <a:latin typeface="Twinkl" panose="02000000000000000000" pitchFamily="2" charset="0"/>
            </a:endParaRPr>
          </a:p>
          <a:p>
            <a:pPr lvl="0"/>
            <a:endParaRPr lang="en-GB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/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Faint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o’r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gloch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bws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cyrraedd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siop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 </a:t>
            </a: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16B5267-A9A1-4F28-8448-01BBC48E9A7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466" y="739126"/>
            <a:ext cx="1239573" cy="10464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0BFC7EF-3202-4703-92D9-37BB30E176A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1570" y="1974494"/>
            <a:ext cx="2499293" cy="248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1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604592-8E25-480A-BD01-0BC75F8A52B1}"/>
              </a:ext>
            </a:extLst>
          </p:cNvPr>
          <p:cNvSpPr/>
          <p:nvPr/>
        </p:nvSpPr>
        <p:spPr>
          <a:xfrm>
            <a:off x="789135" y="2098598"/>
            <a:ext cx="5671955" cy="994306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Lluosi</a:t>
            </a:r>
            <a:r>
              <a:rPr lang="en-GB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a </a:t>
            </a:r>
            <a:r>
              <a:rPr lang="en-GB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Rhannu</a:t>
            </a:r>
            <a:endParaRPr lang="en-GB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" name="Reveal Answer 1">
            <a:extLst>
              <a:ext uri="{FF2B5EF4-FFF2-40B4-BE49-F238E27FC236}">
                <a16:creationId xmlns:a16="http://schemas.microsoft.com/office/drawing/2014/main" id="{D2B9467F-0C1D-47B7-A915-38DB4243F389}"/>
              </a:ext>
            </a:extLst>
          </p:cNvPr>
          <p:cNvSpPr txBox="1">
            <a:spLocks/>
          </p:cNvSpPr>
          <p:nvPr/>
        </p:nvSpPr>
        <p:spPr>
          <a:xfrm>
            <a:off x="4367273" y="2430037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0754C4-383D-4936-8BA1-B4B8B8CA13F1}"/>
              </a:ext>
            </a:extLst>
          </p:cNvPr>
          <p:cNvSpPr txBox="1"/>
          <p:nvPr/>
        </p:nvSpPr>
        <p:spPr>
          <a:xfrm>
            <a:off x="1055321" y="2270856"/>
            <a:ext cx="3045767" cy="6924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5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2 x 8 =</a:t>
            </a:r>
            <a:endParaRPr lang="en-GB" sz="4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DF3407-A90C-4F0C-9394-BF7B1641C88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9B297C4F-8D13-424E-838E-9E41D9FF1DB9}"/>
              </a:ext>
            </a:extLst>
          </p:cNvPr>
          <p:cNvSpPr txBox="1">
            <a:spLocks/>
          </p:cNvSpPr>
          <p:nvPr/>
        </p:nvSpPr>
        <p:spPr>
          <a:xfrm>
            <a:off x="7639793" y="1879361"/>
            <a:ext cx="748558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x a ÷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7" name="answer 1">
            <a:extLst>
              <a:ext uri="{FF2B5EF4-FFF2-40B4-BE49-F238E27FC236}">
                <a16:creationId xmlns:a16="http://schemas.microsoft.com/office/drawing/2014/main" id="{14D69A7E-E807-4BAF-AB46-F07A67911A8B}"/>
              </a:ext>
            </a:extLst>
          </p:cNvPr>
          <p:cNvSpPr txBox="1"/>
          <p:nvPr/>
        </p:nvSpPr>
        <p:spPr>
          <a:xfrm>
            <a:off x="3089861" y="2243086"/>
            <a:ext cx="83903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2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16</a:t>
            </a:r>
            <a:endParaRPr lang="en-GB" sz="4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CA292D-E58C-4AB5-9481-39F2B1BC137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858" y="1950795"/>
            <a:ext cx="748557" cy="1323246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A0224DF-BDC4-423E-8E9F-AB776BC21DEF}"/>
              </a:ext>
            </a:extLst>
          </p:cNvPr>
          <p:cNvSpPr/>
          <p:nvPr/>
        </p:nvSpPr>
        <p:spPr>
          <a:xfrm>
            <a:off x="789135" y="3613158"/>
            <a:ext cx="5671955" cy="994306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veal Answer 2">
            <a:extLst>
              <a:ext uri="{FF2B5EF4-FFF2-40B4-BE49-F238E27FC236}">
                <a16:creationId xmlns:a16="http://schemas.microsoft.com/office/drawing/2014/main" id="{51AE6862-E468-4CEC-9D0A-CB7D0AC8DFFF}"/>
              </a:ext>
            </a:extLst>
          </p:cNvPr>
          <p:cNvSpPr txBox="1">
            <a:spLocks/>
          </p:cNvSpPr>
          <p:nvPr/>
        </p:nvSpPr>
        <p:spPr>
          <a:xfrm>
            <a:off x="4367273" y="3944597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4A01226-D5E8-4C74-81DF-BD38C9364F35}"/>
              </a:ext>
            </a:extLst>
          </p:cNvPr>
          <p:cNvSpPr txBox="1"/>
          <p:nvPr/>
        </p:nvSpPr>
        <p:spPr>
          <a:xfrm>
            <a:off x="1055321" y="3785416"/>
            <a:ext cx="3045767" cy="6924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5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6 ÷ 3 =</a:t>
            </a:r>
            <a:endParaRPr lang="en-GB" sz="45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22" name="answer 2">
            <a:extLst>
              <a:ext uri="{FF2B5EF4-FFF2-40B4-BE49-F238E27FC236}">
                <a16:creationId xmlns:a16="http://schemas.microsoft.com/office/drawing/2014/main" id="{7D2A7E1E-C1B2-41D0-93F4-C4B1D56B0FCA}"/>
              </a:ext>
            </a:extLst>
          </p:cNvPr>
          <p:cNvSpPr txBox="1"/>
          <p:nvPr/>
        </p:nvSpPr>
        <p:spPr>
          <a:xfrm>
            <a:off x="3089861" y="3757646"/>
            <a:ext cx="83903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2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</a:t>
            </a:r>
            <a:endParaRPr lang="en-GB" sz="42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4A4EF25-0795-4C53-A09C-1377EBCE787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858" y="3488865"/>
            <a:ext cx="748557" cy="132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3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5" grpId="0" animBg="1"/>
      <p:bldP spid="6" grpId="0" animBg="1"/>
      <p:bldP spid="13" grpId="0"/>
      <p:bldP spid="14" grpId="0" animBg="1"/>
      <p:bldP spid="17" grpId="0"/>
      <p:bldP spid="18" grpId="0" animBg="1"/>
      <p:bldP spid="20" grpId="0" animBg="1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900951"/>
            <a:ext cx="7632700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Beth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yw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gwerth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y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digid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sydd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wedi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ei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danlinellu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?</a:t>
            </a:r>
            <a:endParaRPr lang="en-GB" sz="2000" dirty="0">
              <a:latin typeface="Twinkl" panose="02000000000000000000" pitchFamily="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13CE862-D26B-46B8-9862-D04772A2BEE6}"/>
              </a:ext>
            </a:extLst>
          </p:cNvPr>
          <p:cNvGrpSpPr/>
          <p:nvPr/>
        </p:nvGrpSpPr>
        <p:grpSpPr>
          <a:xfrm>
            <a:off x="3062292" y="2381140"/>
            <a:ext cx="2946391" cy="3680742"/>
            <a:chOff x="3062292" y="2381140"/>
            <a:chExt cx="2946391" cy="368074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52627BB-C659-45C2-A1D2-8BA3FF54C8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062292" y="2381140"/>
              <a:ext cx="2946391" cy="3680742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42D3402-9CF0-4A5F-804D-9036D559C9BB}"/>
                </a:ext>
              </a:extLst>
            </p:cNvPr>
            <p:cNvGrpSpPr/>
            <p:nvPr/>
          </p:nvGrpSpPr>
          <p:grpSpPr>
            <a:xfrm>
              <a:off x="3637514" y="3891225"/>
              <a:ext cx="1808683" cy="1477982"/>
              <a:chOff x="3921203" y="3385900"/>
              <a:chExt cx="1281942" cy="1047551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9926B942-9582-4AB2-93F8-617E01460901}"/>
                  </a:ext>
                </a:extLst>
              </p:cNvPr>
              <p:cNvSpPr/>
              <p:nvPr/>
            </p:nvSpPr>
            <p:spPr>
              <a:xfrm>
                <a:off x="4038399" y="3385900"/>
                <a:ext cx="1047551" cy="1047551"/>
              </a:xfrm>
              <a:prstGeom prst="ellipse">
                <a:avLst/>
              </a:prstGeom>
              <a:solidFill>
                <a:schemeClr val="bg1"/>
              </a:solidFill>
              <a:ln w="69850">
                <a:solidFill>
                  <a:srgbClr val="651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54EE1F-9D5F-4DB6-BE33-8ABCD75E9D0D}"/>
                  </a:ext>
                </a:extLst>
              </p:cNvPr>
              <p:cNvSpPr txBox="1"/>
              <p:nvPr/>
            </p:nvSpPr>
            <p:spPr>
              <a:xfrm>
                <a:off x="3921203" y="3549739"/>
                <a:ext cx="1281942" cy="7198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6000" b="1" u="sng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5</a:t>
                </a:r>
                <a:r>
                  <a:rPr lang="en-US" sz="6000" b="1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9</a:t>
                </a:r>
                <a:endParaRPr lang="en-GB" sz="6000" b="1" dirty="0">
                  <a:solidFill>
                    <a:schemeClr val="tx1"/>
                  </a:solidFill>
                  <a:latin typeface="Twinkl" panose="02000000000000000000" pitchFamily="2" charset="0"/>
                </a:endParaRPr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257AC1F4-815C-4D9C-B3E1-11397B877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 </a:t>
            </a: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Pasg</a:t>
            </a: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52D54A3-112D-4C0E-B5B9-AC36996C042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2B145D9-B622-408F-B09D-05E11E9FD840}"/>
              </a:ext>
            </a:extLst>
          </p:cNvPr>
          <p:cNvSpPr txBox="1"/>
          <p:nvPr/>
        </p:nvSpPr>
        <p:spPr>
          <a:xfrm>
            <a:off x="5280847" y="3891225"/>
            <a:ext cx="3173344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50 neu 5 </a:t>
            </a:r>
            <a:r>
              <a:rPr lang="en-GB" sz="40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deg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36" name="Reveal Answer">
            <a:extLst>
              <a:ext uri="{FF2B5EF4-FFF2-40B4-BE49-F238E27FC236}">
                <a16:creationId xmlns:a16="http://schemas.microsoft.com/office/drawing/2014/main" id="{B921E28F-49DF-43C7-B9C9-55DF1352B49A}"/>
              </a:ext>
            </a:extLst>
          </p:cNvPr>
          <p:cNvSpPr txBox="1">
            <a:spLocks/>
          </p:cNvSpPr>
          <p:nvPr/>
        </p:nvSpPr>
        <p:spPr>
          <a:xfrm>
            <a:off x="755649" y="5728062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10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-0.11129 7.40741E-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3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5" grpId="0" animBg="1"/>
      <p:bldP spid="30" grpId="0"/>
      <p:bldP spid="27" grpId="0" animBg="1"/>
      <p:bldP spid="33" grpId="0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257AC1F4-815C-4D9C-B3E1-11397B877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Ffracsiynau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52D54A3-112D-4C0E-B5B9-AC36996C042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  <p:sp>
        <p:nvSpPr>
          <p:cNvPr id="36" name="Reveal Answer">
            <a:extLst>
              <a:ext uri="{FF2B5EF4-FFF2-40B4-BE49-F238E27FC236}">
                <a16:creationId xmlns:a16="http://schemas.microsoft.com/office/drawing/2014/main" id="{B921E28F-49DF-43C7-B9C9-55DF1352B49A}"/>
              </a:ext>
            </a:extLst>
          </p:cNvPr>
          <p:cNvSpPr txBox="1">
            <a:spLocks/>
          </p:cNvSpPr>
          <p:nvPr/>
        </p:nvSpPr>
        <p:spPr>
          <a:xfrm>
            <a:off x="755649" y="5568470"/>
            <a:ext cx="2510065" cy="524356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Ydy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hyn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gywir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 </a:t>
            </a:r>
          </a:p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Eglurwch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eich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923F31E-570C-415C-A8C2-8DB0DA673DCB}"/>
              </a:ext>
            </a:extLst>
          </p:cNvPr>
          <p:cNvSpPr txBox="1">
            <a:spLocks/>
          </p:cNvSpPr>
          <p:nvPr/>
        </p:nvSpPr>
        <p:spPr>
          <a:xfrm>
            <a:off x="2184854" y="1896482"/>
            <a:ext cx="4774291" cy="443465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¼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o’r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wyau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binc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73B97B-0F32-4087-A59C-3FC426CD8D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5326" y="2583689"/>
            <a:ext cx="994728" cy="12639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A8C92A1-53D3-4A16-BF22-85639A1B0FF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6356" y="2583868"/>
            <a:ext cx="994728" cy="12635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B8B40F6-3C47-4D0F-933D-074511AC1F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7386" y="2583868"/>
            <a:ext cx="994728" cy="126354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BF76217-F91B-4C64-AC80-DAF8AA31DD3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8416" y="2583868"/>
            <a:ext cx="994728" cy="12635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F0CB92C-0784-41DE-9D36-8AF9617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9445" y="2583689"/>
            <a:ext cx="994728" cy="12639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9FCF517-EFE5-4629-8E82-4A033831AAC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0475" y="2583868"/>
            <a:ext cx="994728" cy="126354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434FF3C-F535-4B28-B341-3E51AAFD7A1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5772" y="3982733"/>
            <a:ext cx="994728" cy="126354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35E291A-2C97-4896-A1B1-7B3E2B74911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6802" y="3982733"/>
            <a:ext cx="994728" cy="12635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98A33DF-9868-4338-AA50-D1EE205531C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7832" y="3982733"/>
            <a:ext cx="994728" cy="126354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04D19BB-8898-441B-B2D3-389DEDEF7D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8862" y="3982554"/>
            <a:ext cx="994728" cy="126390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CC69232-995C-405B-B486-05C67C357C9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59891" y="3982733"/>
            <a:ext cx="994728" cy="126354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7D22E2B-4C39-4992-82F7-702402BB6B5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0921" y="3982733"/>
            <a:ext cx="994728" cy="1263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1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7" grpId="0" animBg="1"/>
      <p:bldP spid="36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BD1DCF5-33EC-4D0A-9AA2-8F3752014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Arian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5" name="Reveal Answer">
            <a:extLst>
              <a:ext uri="{FF2B5EF4-FFF2-40B4-BE49-F238E27FC236}">
                <a16:creationId xmlns:a16="http://schemas.microsoft.com/office/drawing/2014/main" id="{DE3270F3-C685-4B86-97AA-73127B5238A1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996274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0C68E5-2CEC-40C5-95A2-28D0FDD5C0B2}"/>
              </a:ext>
            </a:extLst>
          </p:cNvPr>
          <p:cNvSpPr txBox="1"/>
          <p:nvPr/>
        </p:nvSpPr>
        <p:spPr>
          <a:xfrm>
            <a:off x="755649" y="1980598"/>
            <a:ext cx="6301898" cy="83099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Pris un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Pasg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ydy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£1.50. </a:t>
            </a:r>
          </a:p>
          <a:p>
            <a:pPr lvl="0"/>
            <a:endParaRPr lang="en-GB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/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Oes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digon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o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arian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fan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hyn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dalu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am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ddau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Pasg</a:t>
            </a: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dirty="0">
              <a:latin typeface="Twinkl" panose="02000000000000000000" pitchFamily="2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50CDE77-D1B4-4D32-B6BA-BB11840FA9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723" y="3748802"/>
            <a:ext cx="832295" cy="83099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E24BE61-2572-4DB1-A220-0825E2FFD1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649" y="2962403"/>
            <a:ext cx="1139876" cy="1129455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3D47470-8414-42B4-811E-AA6B2BCD7FBB}"/>
              </a:ext>
            </a:extLst>
          </p:cNvPr>
          <p:cNvSpPr txBox="1"/>
          <p:nvPr/>
        </p:nvSpPr>
        <p:spPr>
          <a:xfrm>
            <a:off x="1387749" y="4826354"/>
            <a:ext cx="6213953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ctr"/>
            <a:r>
              <a:rPr lang="es-ES" sz="36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Oes, mae </a:t>
            </a:r>
            <a:r>
              <a:rPr lang="es-ES" sz="36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digon</a:t>
            </a:r>
            <a:r>
              <a:rPr lang="es-ES" sz="36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o </a:t>
            </a:r>
            <a:r>
              <a:rPr lang="es-ES" sz="36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arian</a:t>
            </a:r>
            <a:r>
              <a:rPr lang="es-ES" sz="36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s-ES" sz="36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7D17C357-4D4D-4638-84E8-BEFE235EF9D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482E08-4BC6-4761-98D7-E63066D8C08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7647" y="2960780"/>
            <a:ext cx="754047" cy="7489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E068ADD-FCE4-4813-ADF2-84DA921D8E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9340" y="3897220"/>
            <a:ext cx="832295" cy="83099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58597F4-0128-4062-83CA-C61C3DE0FE1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4748" y="3858865"/>
            <a:ext cx="754047" cy="748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D399BB1-6719-41EF-A1DA-BF95B575D53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5658" y="2964515"/>
            <a:ext cx="930619" cy="92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7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5" grpId="0" animBg="1"/>
      <p:bldP spid="1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2" name="Reveal Answer">
            <a:extLst>
              <a:ext uri="{FF2B5EF4-FFF2-40B4-BE49-F238E27FC236}">
                <a16:creationId xmlns:a16="http://schemas.microsoft.com/office/drawing/2014/main" id="{007E06D9-8AC8-455B-807C-5421FB2F277B}"/>
              </a:ext>
            </a:extLst>
          </p:cNvPr>
          <p:cNvSpPr txBox="1">
            <a:spLocks/>
          </p:cNvSpPr>
          <p:nvPr/>
        </p:nvSpPr>
        <p:spPr>
          <a:xfrm>
            <a:off x="755650" y="5728062"/>
            <a:ext cx="1977822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EA37D86-3281-4A5F-98B5-7004F9BD4A73}"/>
              </a:ext>
            </a:extLst>
          </p:cNvPr>
          <p:cNvSpPr txBox="1"/>
          <p:nvPr/>
        </p:nvSpPr>
        <p:spPr>
          <a:xfrm>
            <a:off x="755650" y="1907422"/>
            <a:ext cx="7632700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Ychwanegwch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&lt; neu &gt;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gwblhau’r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frawddeg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rif</a:t>
            </a:r>
            <a:r>
              <a:rPr lang="en-GB" sz="24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2400" dirty="0">
              <a:latin typeface="Twinkl" panose="02000000000000000000" pitchFamily="2" charset="0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AC2DCE66-64E3-4CCC-B69C-7065968FA449}"/>
              </a:ext>
            </a:extLst>
          </p:cNvPr>
          <p:cNvSpPr/>
          <p:nvPr/>
        </p:nvSpPr>
        <p:spPr>
          <a:xfrm>
            <a:off x="1304925" y="2436975"/>
            <a:ext cx="6549846" cy="2963700"/>
          </a:xfrm>
          <a:prstGeom prst="roundRect">
            <a:avLst>
              <a:gd name="adj" fmla="val 7798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12E15E-F230-44F0-859D-76B05EED2C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781" t="-6431" r="-24103" b="-9123"/>
          <a:stretch/>
        </p:blipFill>
        <p:spPr>
          <a:xfrm>
            <a:off x="3707995" y="2984663"/>
            <a:ext cx="1743705" cy="1743075"/>
          </a:xfrm>
          <a:prstGeom prst="ellipse">
            <a:avLst/>
          </a:prstGeom>
          <a:ln w="92075">
            <a:solidFill>
              <a:srgbClr val="F9B000"/>
            </a:solidFill>
          </a:ln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4CAA0E0A-6C7F-4DB6-9CAB-2E219779CC72}"/>
              </a:ext>
            </a:extLst>
          </p:cNvPr>
          <p:cNvSpPr txBox="1"/>
          <p:nvPr/>
        </p:nvSpPr>
        <p:spPr>
          <a:xfrm>
            <a:off x="1631249" y="3420678"/>
            <a:ext cx="1759021" cy="11345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algn="r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US" sz="8000" b="1" dirty="0">
                <a:latin typeface="Twinkl" panose="02000000000000000000" pitchFamily="2" charset="0"/>
              </a:rPr>
              <a:t>45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9AF5D6-673F-49B5-9004-46E2F2A5C237}"/>
              </a:ext>
            </a:extLst>
          </p:cNvPr>
          <p:cNvSpPr txBox="1"/>
          <p:nvPr/>
        </p:nvSpPr>
        <p:spPr>
          <a:xfrm>
            <a:off x="5739765" y="3420678"/>
            <a:ext cx="1977822" cy="11345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ts val="2800"/>
            </a:pPr>
            <a:r>
              <a:rPr lang="en-US" sz="8000" b="1" dirty="0">
                <a:latin typeface="Twinkl" panose="02000000000000000000" pitchFamily="2" charset="0"/>
              </a:rPr>
              <a:t>54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F7589A6-A9BE-456D-9C7C-CF841AB4AEE5}"/>
              </a:ext>
            </a:extLst>
          </p:cNvPr>
          <p:cNvGrpSpPr/>
          <p:nvPr/>
        </p:nvGrpSpPr>
        <p:grpSpPr>
          <a:xfrm>
            <a:off x="3666379" y="2938751"/>
            <a:ext cx="1826936" cy="2127314"/>
            <a:chOff x="3666379" y="2895716"/>
            <a:chExt cx="1826936" cy="2127314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B31CF746-F11F-4F44-9FF2-454525FD9161}"/>
                </a:ext>
              </a:extLst>
            </p:cNvPr>
            <p:cNvSpPr/>
            <p:nvPr/>
          </p:nvSpPr>
          <p:spPr>
            <a:xfrm>
              <a:off x="3666379" y="2907825"/>
              <a:ext cx="1826936" cy="1826936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256C6AD2-8130-4288-8D91-881CB6EA32A1}"/>
                </a:ext>
              </a:extLst>
            </p:cNvPr>
            <p:cNvSpPr txBox="1"/>
            <p:nvPr/>
          </p:nvSpPr>
          <p:spPr>
            <a:xfrm>
              <a:off x="3954445" y="2895716"/>
              <a:ext cx="1179530" cy="212731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0">
                <a:lnSpc>
                  <a:spcPct val="90000"/>
                </a:lnSpc>
                <a:buClr>
                  <a:schemeClr val="dk1"/>
                </a:buClr>
                <a:buSzPts val="2800"/>
              </a:pPr>
              <a:r>
                <a:rPr lang="en-US" sz="15000" b="1" dirty="0">
                  <a:solidFill>
                    <a:srgbClr val="699329"/>
                  </a:solidFill>
                  <a:latin typeface="Twinkl" panose="02000000000000000000" pitchFamily="2" charset="0"/>
                </a:rPr>
                <a:t>&lt;</a:t>
              </a: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0B637216-6F37-4A71-A4DA-C8CC4C3DDCE9}"/>
              </a:ext>
            </a:extLst>
          </p:cNvPr>
          <p:cNvSpPr txBox="1">
            <a:spLocks/>
          </p:cNvSpPr>
          <p:nvPr/>
        </p:nvSpPr>
        <p:spPr>
          <a:xfrm>
            <a:off x="755650" y="765175"/>
            <a:ext cx="7632700" cy="99430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Brawddeg</a:t>
            </a: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Rif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7B13C03-5338-449C-AFA4-182DD2AB235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1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" grpId="0" animBg="1"/>
      <p:bldP spid="42" grpId="0" animBg="1"/>
      <p:bldP spid="37" grpId="0"/>
      <p:bldP spid="41" grpId="0" animBg="1"/>
      <p:bldP spid="43" grpId="0"/>
      <p:bldP spid="45" grpId="0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Siapiau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0CF6F85-D35D-4B8D-BC43-13E00816BC19}"/>
              </a:ext>
            </a:extLst>
          </p:cNvPr>
          <p:cNvSpPr/>
          <p:nvPr/>
        </p:nvSpPr>
        <p:spPr>
          <a:xfrm>
            <a:off x="789135" y="4214478"/>
            <a:ext cx="6316515" cy="799764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veal Answer 1">
            <a:extLst>
              <a:ext uri="{FF2B5EF4-FFF2-40B4-BE49-F238E27FC236}">
                <a16:creationId xmlns:a16="http://schemas.microsoft.com/office/drawing/2014/main" id="{56250AAB-F30C-46D2-A71C-63E9C784A190}"/>
              </a:ext>
            </a:extLst>
          </p:cNvPr>
          <p:cNvSpPr txBox="1">
            <a:spLocks/>
          </p:cNvSpPr>
          <p:nvPr/>
        </p:nvSpPr>
        <p:spPr>
          <a:xfrm>
            <a:off x="4992146" y="4448646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58149F-D057-483C-8E49-0446554849D4}"/>
              </a:ext>
            </a:extLst>
          </p:cNvPr>
          <p:cNvSpPr txBox="1"/>
          <p:nvPr/>
        </p:nvSpPr>
        <p:spPr>
          <a:xfrm>
            <a:off x="984985" y="4306315"/>
            <a:ext cx="3045767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siâp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sydd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>
                <a:latin typeface="Twinkl" panose="02000000000000000000" pitchFamily="2" charset="0"/>
              </a:rPr>
              <a:t>â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5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ochr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 Beth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enw’r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siâp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2000" dirty="0">
              <a:latin typeface="Twinkl" panose="02000000000000000000" pitchFamily="2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05C695A-F661-4A65-AA5D-49E91DFF9280}"/>
              </a:ext>
            </a:extLst>
          </p:cNvPr>
          <p:cNvSpPr/>
          <p:nvPr/>
        </p:nvSpPr>
        <p:spPr>
          <a:xfrm>
            <a:off x="789135" y="5253938"/>
            <a:ext cx="6316515" cy="799764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veal Answer 2">
            <a:extLst>
              <a:ext uri="{FF2B5EF4-FFF2-40B4-BE49-F238E27FC236}">
                <a16:creationId xmlns:a16="http://schemas.microsoft.com/office/drawing/2014/main" id="{0B2F4120-92D9-4C9B-8946-6657BE241908}"/>
              </a:ext>
            </a:extLst>
          </p:cNvPr>
          <p:cNvSpPr txBox="1">
            <a:spLocks/>
          </p:cNvSpPr>
          <p:nvPr/>
        </p:nvSpPr>
        <p:spPr>
          <a:xfrm>
            <a:off x="4992146" y="5488106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30B1B08-165D-4047-8CD8-B57114367AB0}"/>
              </a:ext>
            </a:extLst>
          </p:cNvPr>
          <p:cNvSpPr txBox="1"/>
          <p:nvPr/>
        </p:nvSpPr>
        <p:spPr>
          <a:xfrm>
            <a:off x="984985" y="5516598"/>
            <a:ext cx="3916729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enw’r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siâp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sydd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>
                <a:latin typeface="Twinkl" panose="02000000000000000000" pitchFamily="2" charset="0"/>
              </a:rPr>
              <a:t>â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6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ochr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2000" dirty="0">
              <a:latin typeface="Twinkl" panose="02000000000000000000" pitchFamily="2" charset="0"/>
            </a:endParaRPr>
          </a:p>
        </p:txBody>
      </p:sp>
      <p:sp>
        <p:nvSpPr>
          <p:cNvPr id="3" name="Pentagon 2">
            <a:extLst>
              <a:ext uri="{FF2B5EF4-FFF2-40B4-BE49-F238E27FC236}">
                <a16:creationId xmlns:a16="http://schemas.microsoft.com/office/drawing/2014/main" id="{01228074-8D05-4976-9B9A-CA36506CFD3F}"/>
              </a:ext>
            </a:extLst>
          </p:cNvPr>
          <p:cNvSpPr/>
          <p:nvPr/>
        </p:nvSpPr>
        <p:spPr>
          <a:xfrm>
            <a:off x="856329" y="2486025"/>
            <a:ext cx="1462399" cy="1392761"/>
          </a:xfrm>
          <a:prstGeom prst="pentagon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325646C5-39F5-44EE-97D4-0C9FF8C4906F}"/>
              </a:ext>
            </a:extLst>
          </p:cNvPr>
          <p:cNvSpPr/>
          <p:nvPr/>
        </p:nvSpPr>
        <p:spPr>
          <a:xfrm>
            <a:off x="2634445" y="2076208"/>
            <a:ext cx="1257300" cy="1083879"/>
          </a:xfrm>
          <a:prstGeom prst="hexagon">
            <a:avLst/>
          </a:prstGeom>
          <a:solidFill>
            <a:srgbClr val="6993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8F6C57-0E46-4D1B-9026-5F60E056F24E}"/>
              </a:ext>
            </a:extLst>
          </p:cNvPr>
          <p:cNvSpPr/>
          <p:nvPr/>
        </p:nvSpPr>
        <p:spPr>
          <a:xfrm>
            <a:off x="4315727" y="2785705"/>
            <a:ext cx="1093081" cy="1093081"/>
          </a:xfrm>
          <a:prstGeom prst="rect">
            <a:avLst/>
          </a:prstGeom>
          <a:solidFill>
            <a:srgbClr val="CA07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FE70FCCD-B70E-4652-BCF7-36C8ABCD1AA5}"/>
              </a:ext>
            </a:extLst>
          </p:cNvPr>
          <p:cNvSpPr/>
          <p:nvPr/>
        </p:nvSpPr>
        <p:spPr>
          <a:xfrm>
            <a:off x="5607628" y="1909583"/>
            <a:ext cx="1153395" cy="994306"/>
          </a:xfrm>
          <a:prstGeom prst="triangl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6C46E42-DA10-4084-B364-1EBFA0DBBE22}"/>
              </a:ext>
            </a:extLst>
          </p:cNvPr>
          <p:cNvSpPr/>
          <p:nvPr/>
        </p:nvSpPr>
        <p:spPr>
          <a:xfrm>
            <a:off x="6967618" y="3160087"/>
            <a:ext cx="1420732" cy="753395"/>
          </a:xfrm>
          <a:prstGeom prst="rect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565EDBE-9FD8-471E-8A61-F55AD3B2C09C}"/>
              </a:ext>
            </a:extLst>
          </p:cNvPr>
          <p:cNvSpPr txBox="1"/>
          <p:nvPr/>
        </p:nvSpPr>
        <p:spPr>
          <a:xfrm>
            <a:off x="3757604" y="4390668"/>
            <a:ext cx="167130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3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pentagon</a:t>
            </a:r>
            <a:endParaRPr lang="en-GB" sz="3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770230A-CC1F-44F1-B3A7-9575933E941C}"/>
              </a:ext>
            </a:extLst>
          </p:cNvPr>
          <p:cNvSpPr txBox="1"/>
          <p:nvPr/>
        </p:nvSpPr>
        <p:spPr>
          <a:xfrm>
            <a:off x="5057474" y="5444603"/>
            <a:ext cx="167130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3000" b="1" dirty="0" err="1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hecsagon</a:t>
            </a:r>
            <a:endParaRPr lang="en-GB" sz="3000" b="1" dirty="0">
              <a:solidFill>
                <a:srgbClr val="699329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475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44" grpId="0" animBg="1"/>
      <p:bldP spid="13" grpId="0" animBg="1"/>
      <p:bldP spid="14" grpId="0" animBg="1"/>
      <p:bldP spid="14" grpId="1" animBg="1"/>
      <p:bldP spid="16" grpId="0"/>
      <p:bldP spid="23" grpId="0" animBg="1"/>
      <p:bldP spid="24" grpId="0" animBg="1"/>
      <p:bldP spid="24" grpId="1" animBg="1"/>
      <p:bldP spid="25" grpId="0"/>
      <p:bldP spid="3" grpId="0" animBg="1"/>
      <p:bldP spid="4" grpId="0" animBg="1"/>
      <p:bldP spid="6" grpId="0" animBg="1"/>
      <p:bldP spid="8" grpId="0" animBg="1"/>
      <p:bldP spid="26" grpId="0" animBg="1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047C2D2-2F55-4CC5-A15C-A1C08935C999}"/>
              </a:ext>
            </a:extLst>
          </p:cNvPr>
          <p:cNvSpPr/>
          <p:nvPr/>
        </p:nvSpPr>
        <p:spPr>
          <a:xfrm>
            <a:off x="789135" y="1980353"/>
            <a:ext cx="3642188" cy="3118167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58EB60A-7DA8-44A0-BE9A-F12387DD547F}"/>
              </a:ext>
            </a:extLst>
          </p:cNvPr>
          <p:cNvSpPr/>
          <p:nvPr/>
        </p:nvSpPr>
        <p:spPr>
          <a:xfrm>
            <a:off x="4712679" y="1980353"/>
            <a:ext cx="3642186" cy="3118167"/>
          </a:xfrm>
          <a:prstGeom prst="roundRect">
            <a:avLst>
              <a:gd name="adj" fmla="val 9452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1041400" y="2129215"/>
            <a:ext cx="299720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Pa </a:t>
            </a:r>
            <a:r>
              <a:rPr lang="en-GB" sz="20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fwced</a:t>
            </a:r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dal </a:t>
            </a:r>
            <a:r>
              <a:rPr lang="en-GB" sz="20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wyth</a:t>
            </a:r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deg</a:t>
            </a:r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latin typeface="Twinkl" panose="02000000000000000000" pitchFamily="2" charset="0"/>
              </a:rPr>
              <a:t>chwech</a:t>
            </a:r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wy</a:t>
            </a:r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Pasg</a:t>
            </a:r>
            <a:r>
              <a:rPr lang="en-GB" sz="20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02BDC1E9-B381-4276-B472-410D03B5D2C7}"/>
              </a:ext>
            </a:extLst>
          </p:cNvPr>
          <p:cNvSpPr txBox="1">
            <a:spLocks/>
          </p:cNvSpPr>
          <p:nvPr/>
        </p:nvSpPr>
        <p:spPr>
          <a:xfrm>
            <a:off x="755650" y="765175"/>
            <a:ext cx="7632700" cy="99430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Gwerth</a:t>
            </a: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Lle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C628AA7-6022-4580-8423-BB60B590038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D544361-2905-4C84-8F3A-0A8B6EAA7FC3}"/>
              </a:ext>
            </a:extLst>
          </p:cNvPr>
          <p:cNvGrpSpPr/>
          <p:nvPr/>
        </p:nvGrpSpPr>
        <p:grpSpPr>
          <a:xfrm>
            <a:off x="1041401" y="2983130"/>
            <a:ext cx="1011287" cy="1203084"/>
            <a:chOff x="1041401" y="2983130"/>
            <a:chExt cx="1011287" cy="1203084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AF6DA60A-A4E4-4CEF-9A2F-8193FC06AD14}"/>
                </a:ext>
              </a:extLst>
            </p:cNvPr>
            <p:cNvGrpSpPr/>
            <p:nvPr/>
          </p:nvGrpSpPr>
          <p:grpSpPr>
            <a:xfrm>
              <a:off x="1041401" y="2983130"/>
              <a:ext cx="1011287" cy="1203084"/>
              <a:chOff x="1041401" y="2983130"/>
              <a:chExt cx="1011287" cy="1203084"/>
            </a:xfrm>
          </p:grpSpPr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545B7D9B-5D2D-4835-8F2D-A8CD2CA36287}"/>
                  </a:ext>
                </a:extLst>
              </p:cNvPr>
              <p:cNvGrpSpPr/>
              <p:nvPr/>
            </p:nvGrpSpPr>
            <p:grpSpPr>
              <a:xfrm>
                <a:off x="1151455" y="2983130"/>
                <a:ext cx="811760" cy="475334"/>
                <a:chOff x="1136215" y="2937410"/>
                <a:chExt cx="811760" cy="475334"/>
              </a:xfrm>
            </p:grpSpPr>
            <p:pic>
              <p:nvPicPr>
                <p:cNvPr id="13" name="Picture 12">
                  <a:extLst>
                    <a:ext uri="{FF2B5EF4-FFF2-40B4-BE49-F238E27FC236}">
                      <a16:creationId xmlns:a16="http://schemas.microsoft.com/office/drawing/2014/main" id="{FD0EF280-A8DD-4F8D-BC5D-A034ADADD9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0575145">
                  <a:off x="1136215" y="3044049"/>
                  <a:ext cx="295136" cy="368695"/>
                </a:xfrm>
                <a:prstGeom prst="rect">
                  <a:avLst/>
                </a:prstGeom>
              </p:spPr>
            </p:pic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DF44DC90-2D68-46A4-9119-1CE3D03DC8C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954051">
                  <a:off x="1403107" y="2937410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9E8BB8E2-C197-476D-A264-D3E30CF6F9D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1365247">
                  <a:off x="1657719" y="3031166"/>
                  <a:ext cx="290256" cy="368695"/>
                </a:xfrm>
                <a:prstGeom prst="rect">
                  <a:avLst/>
                </a:prstGeom>
              </p:spPr>
            </p:pic>
          </p:grpSp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79BEF9A6-4489-46FC-8BC7-32803C48B5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41401" y="3251891"/>
                <a:ext cx="1011287" cy="934323"/>
              </a:xfrm>
              <a:prstGeom prst="rect">
                <a:avLst/>
              </a:prstGeom>
            </p:spPr>
          </p:pic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A6624205-0D56-49F2-8AF4-A044F4EC7E06}"/>
                </a:ext>
              </a:extLst>
            </p:cNvPr>
            <p:cNvGrpSpPr/>
            <p:nvPr/>
          </p:nvGrpSpPr>
          <p:grpSpPr>
            <a:xfrm>
              <a:off x="1194520" y="3478258"/>
              <a:ext cx="733742" cy="599584"/>
              <a:chOff x="1363657" y="3336384"/>
              <a:chExt cx="1281942" cy="1047551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78E8FD14-F6B0-493C-9F45-F98AB2979C33}"/>
                  </a:ext>
                </a:extLst>
              </p:cNvPr>
              <p:cNvSpPr/>
              <p:nvPr/>
            </p:nvSpPr>
            <p:spPr>
              <a:xfrm>
                <a:off x="1494166" y="3336384"/>
                <a:ext cx="1047551" cy="104755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7E9E949F-F9C9-49AE-8599-92956212F873}"/>
                  </a:ext>
                </a:extLst>
              </p:cNvPr>
              <p:cNvSpPr txBox="1"/>
              <p:nvPr/>
            </p:nvSpPr>
            <p:spPr>
              <a:xfrm>
                <a:off x="1363657" y="3466276"/>
                <a:ext cx="1281942" cy="8334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500" b="1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68</a:t>
                </a:r>
                <a:endParaRPr lang="en-GB" sz="2500" b="1" dirty="0">
                  <a:solidFill>
                    <a:schemeClr val="tx1"/>
                  </a:solidFill>
                  <a:latin typeface="Twinkl" panose="02000000000000000000" pitchFamily="2" charset="0"/>
                </a:endParaRPr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BD76817C-D7A1-4159-B1F9-E250F8E48B90}"/>
              </a:ext>
            </a:extLst>
          </p:cNvPr>
          <p:cNvGrpSpPr/>
          <p:nvPr/>
        </p:nvGrpSpPr>
        <p:grpSpPr>
          <a:xfrm>
            <a:off x="2148658" y="2990502"/>
            <a:ext cx="1011287" cy="1195712"/>
            <a:chOff x="2148658" y="2990502"/>
            <a:chExt cx="1011287" cy="1195712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3575831E-F683-40C5-BBC1-8CD4F3D272FA}"/>
                </a:ext>
              </a:extLst>
            </p:cNvPr>
            <p:cNvGrpSpPr/>
            <p:nvPr/>
          </p:nvGrpSpPr>
          <p:grpSpPr>
            <a:xfrm>
              <a:off x="2148658" y="2990502"/>
              <a:ext cx="1011287" cy="1195712"/>
              <a:chOff x="2148658" y="2990502"/>
              <a:chExt cx="1011287" cy="1195712"/>
            </a:xfrm>
          </p:grpSpPr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BC049371-5998-4031-A316-5D5B6A4D518B}"/>
                  </a:ext>
                </a:extLst>
              </p:cNvPr>
              <p:cNvGrpSpPr/>
              <p:nvPr/>
            </p:nvGrpSpPr>
            <p:grpSpPr>
              <a:xfrm>
                <a:off x="2270374" y="2990502"/>
                <a:ext cx="792148" cy="445219"/>
                <a:chOff x="2270374" y="2975262"/>
                <a:chExt cx="792148" cy="445219"/>
              </a:xfrm>
            </p:grpSpPr>
            <p:pic>
              <p:nvPicPr>
                <p:cNvPr id="19" name="Picture 18">
                  <a:extLst>
                    <a:ext uri="{FF2B5EF4-FFF2-40B4-BE49-F238E27FC236}">
                      <a16:creationId xmlns:a16="http://schemas.microsoft.com/office/drawing/2014/main" id="{D8510F6E-EE7B-4C18-B2EF-E3443D474BB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0701065">
                  <a:off x="2270374" y="3051786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D0E38917-ACEA-4B3F-A737-0EE777DF92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610063">
                  <a:off x="2517486" y="2975262"/>
                  <a:ext cx="290174" cy="368695"/>
                </a:xfrm>
                <a:prstGeom prst="rect">
                  <a:avLst/>
                </a:prstGeom>
              </p:spPr>
            </p:pic>
            <p:pic>
              <p:nvPicPr>
                <p:cNvPr id="41" name="Picture 40">
                  <a:extLst>
                    <a:ext uri="{FF2B5EF4-FFF2-40B4-BE49-F238E27FC236}">
                      <a16:creationId xmlns:a16="http://schemas.microsoft.com/office/drawing/2014/main" id="{27A882F4-EB30-48C3-AF93-C9ABA065963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0759248">
                  <a:off x="2772266" y="3008836"/>
                  <a:ext cx="290256" cy="368695"/>
                </a:xfrm>
                <a:prstGeom prst="rect">
                  <a:avLst/>
                </a:prstGeom>
              </p:spPr>
            </p:pic>
          </p:grpSp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9A50589A-77DE-4CBE-B353-5F024AABFD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48658" y="3251891"/>
                <a:ext cx="1011287" cy="934323"/>
              </a:xfrm>
              <a:prstGeom prst="rect">
                <a:avLst/>
              </a:prstGeom>
            </p:spPr>
          </p:pic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59FA13DB-D75C-40A5-97C9-E23F034DF787}"/>
                </a:ext>
              </a:extLst>
            </p:cNvPr>
            <p:cNvGrpSpPr/>
            <p:nvPr/>
          </p:nvGrpSpPr>
          <p:grpSpPr>
            <a:xfrm>
              <a:off x="2295702" y="3478258"/>
              <a:ext cx="733742" cy="599584"/>
              <a:chOff x="1363657" y="3336384"/>
              <a:chExt cx="1281942" cy="1047551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204EA5A3-C908-4CEC-B6E3-B532237F0E42}"/>
                  </a:ext>
                </a:extLst>
              </p:cNvPr>
              <p:cNvSpPr/>
              <p:nvPr/>
            </p:nvSpPr>
            <p:spPr>
              <a:xfrm>
                <a:off x="1494166" y="3336384"/>
                <a:ext cx="1047551" cy="104755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E15BA95-651C-4405-AC46-5D6C70C8339F}"/>
                  </a:ext>
                </a:extLst>
              </p:cNvPr>
              <p:cNvSpPr txBox="1"/>
              <p:nvPr/>
            </p:nvSpPr>
            <p:spPr>
              <a:xfrm>
                <a:off x="1363657" y="3466276"/>
                <a:ext cx="1281942" cy="8334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500" b="1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86</a:t>
                </a:r>
                <a:endParaRPr lang="en-GB" sz="2500" b="1" dirty="0">
                  <a:solidFill>
                    <a:schemeClr val="tx1"/>
                  </a:solidFill>
                  <a:latin typeface="Twinkl" panose="02000000000000000000" pitchFamily="2" charset="0"/>
                </a:endParaRPr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EA91AD5-9F47-43E5-A106-01018DE8E17B}"/>
              </a:ext>
            </a:extLst>
          </p:cNvPr>
          <p:cNvGrpSpPr/>
          <p:nvPr/>
        </p:nvGrpSpPr>
        <p:grpSpPr>
          <a:xfrm>
            <a:off x="3255914" y="2990749"/>
            <a:ext cx="1011287" cy="1195465"/>
            <a:chOff x="3255914" y="2990749"/>
            <a:chExt cx="1011287" cy="1195465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4E9451A-92D0-4FDD-AD56-401C80BA5617}"/>
                </a:ext>
              </a:extLst>
            </p:cNvPr>
            <p:cNvGrpSpPr/>
            <p:nvPr/>
          </p:nvGrpSpPr>
          <p:grpSpPr>
            <a:xfrm>
              <a:off x="3255914" y="2990749"/>
              <a:ext cx="1011287" cy="1195465"/>
              <a:chOff x="3255914" y="2990749"/>
              <a:chExt cx="1011287" cy="1195465"/>
            </a:xfrm>
          </p:grpSpPr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158F02DF-F68A-4AD3-AD3C-C1D0DBFD0E75}"/>
                  </a:ext>
                </a:extLst>
              </p:cNvPr>
              <p:cNvGrpSpPr/>
              <p:nvPr/>
            </p:nvGrpSpPr>
            <p:grpSpPr>
              <a:xfrm>
                <a:off x="3390885" y="2990749"/>
                <a:ext cx="763283" cy="416233"/>
                <a:chOff x="3383265" y="2937409"/>
                <a:chExt cx="763283" cy="416233"/>
              </a:xfrm>
            </p:grpSpPr>
            <p:pic>
              <p:nvPicPr>
                <p:cNvPr id="25" name="Picture 24">
                  <a:extLst>
                    <a:ext uri="{FF2B5EF4-FFF2-40B4-BE49-F238E27FC236}">
                      <a16:creationId xmlns:a16="http://schemas.microsoft.com/office/drawing/2014/main" id="{420520EE-7645-42B0-BC44-C4701ED6C40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867410">
                  <a:off x="3383265" y="2984947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43" name="Picture 42">
                  <a:extLst>
                    <a:ext uri="{FF2B5EF4-FFF2-40B4-BE49-F238E27FC236}">
                      <a16:creationId xmlns:a16="http://schemas.microsoft.com/office/drawing/2014/main" id="{3F15DF5D-DC1C-4457-AF0B-4084F83F1AD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1339924">
                  <a:off x="3616431" y="2937409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45" name="Picture 44">
                  <a:extLst>
                    <a:ext uri="{FF2B5EF4-FFF2-40B4-BE49-F238E27FC236}">
                      <a16:creationId xmlns:a16="http://schemas.microsoft.com/office/drawing/2014/main" id="{20E5896E-C19D-4556-9695-E53227B027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935396">
                  <a:off x="3856292" y="2983121"/>
                  <a:ext cx="290256" cy="368695"/>
                </a:xfrm>
                <a:prstGeom prst="rect">
                  <a:avLst/>
                </a:prstGeom>
              </p:spPr>
            </p:pic>
          </p:grpSp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EFB1EACA-A224-4C19-9DC2-D6B5CDBC54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55914" y="3251891"/>
                <a:ext cx="1011287" cy="934323"/>
              </a:xfrm>
              <a:prstGeom prst="rect">
                <a:avLst/>
              </a:prstGeom>
            </p:spPr>
          </p:pic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6A043C5A-C1C5-4318-B3E1-289583510488}"/>
                </a:ext>
              </a:extLst>
            </p:cNvPr>
            <p:cNvGrpSpPr/>
            <p:nvPr/>
          </p:nvGrpSpPr>
          <p:grpSpPr>
            <a:xfrm>
              <a:off x="3394686" y="3478258"/>
              <a:ext cx="733742" cy="599584"/>
              <a:chOff x="1363657" y="3336384"/>
              <a:chExt cx="1281942" cy="1047551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BFF74DD9-33D7-4C9B-8957-5C93BF34AFFF}"/>
                  </a:ext>
                </a:extLst>
              </p:cNvPr>
              <p:cNvSpPr/>
              <p:nvPr/>
            </p:nvSpPr>
            <p:spPr>
              <a:xfrm>
                <a:off x="1494166" y="3336384"/>
                <a:ext cx="1047551" cy="104755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C50C2B5C-1679-4565-B437-7FB4A9FF4D0E}"/>
                  </a:ext>
                </a:extLst>
              </p:cNvPr>
              <p:cNvSpPr txBox="1"/>
              <p:nvPr/>
            </p:nvSpPr>
            <p:spPr>
              <a:xfrm>
                <a:off x="1363657" y="3466276"/>
                <a:ext cx="1281942" cy="8334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500" b="1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88</a:t>
                </a:r>
                <a:endParaRPr lang="en-GB" sz="2500" b="1" dirty="0">
                  <a:solidFill>
                    <a:schemeClr val="tx1"/>
                  </a:solidFill>
                  <a:latin typeface="Twinkl" panose="02000000000000000000" pitchFamily="2" charset="0"/>
                </a:endParaRPr>
              </a:p>
            </p:txBody>
          </p:sp>
        </p:grpSp>
      </p:grpSp>
      <p:sp>
        <p:nvSpPr>
          <p:cNvPr id="57" name="Reveal Answer 1">
            <a:extLst>
              <a:ext uri="{FF2B5EF4-FFF2-40B4-BE49-F238E27FC236}">
                <a16:creationId xmlns:a16="http://schemas.microsoft.com/office/drawing/2014/main" id="{3915407B-AEE3-415A-B66F-4F0F2628D2DB}"/>
              </a:ext>
            </a:extLst>
          </p:cNvPr>
          <p:cNvSpPr txBox="1">
            <a:spLocks/>
          </p:cNvSpPr>
          <p:nvPr/>
        </p:nvSpPr>
        <p:spPr>
          <a:xfrm>
            <a:off x="1041400" y="4426057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FF64A99-D9C8-4F6E-B41A-21F3CFA1D2C9}"/>
              </a:ext>
            </a:extLst>
          </p:cNvPr>
          <p:cNvSpPr txBox="1"/>
          <p:nvPr/>
        </p:nvSpPr>
        <p:spPr>
          <a:xfrm>
            <a:off x="3286841" y="4250530"/>
            <a:ext cx="949432" cy="7694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5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86</a:t>
            </a:r>
            <a:endParaRPr lang="en-GB" sz="5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B16831B-6DEA-41BC-A1D0-36AC1DC46BD1}"/>
              </a:ext>
            </a:extLst>
          </p:cNvPr>
          <p:cNvSpPr txBox="1"/>
          <p:nvPr/>
        </p:nvSpPr>
        <p:spPr>
          <a:xfrm>
            <a:off x="4952280" y="2129215"/>
            <a:ext cx="299720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fwced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dal tri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deg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tri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Pasg</a:t>
            </a:r>
            <a:r>
              <a:rPr lang="en-GB" sz="20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2000" dirty="0">
              <a:solidFill>
                <a:srgbClr val="FF0000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FDAFB74-669D-4482-8BAC-F7575F4E563B}"/>
              </a:ext>
            </a:extLst>
          </p:cNvPr>
          <p:cNvGrpSpPr/>
          <p:nvPr/>
        </p:nvGrpSpPr>
        <p:grpSpPr>
          <a:xfrm>
            <a:off x="4952281" y="2983130"/>
            <a:ext cx="1011287" cy="1203084"/>
            <a:chOff x="4952281" y="2983130"/>
            <a:chExt cx="1011287" cy="1203084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D4DE6DE8-B2D5-41E6-B478-180BD71CD17F}"/>
                </a:ext>
              </a:extLst>
            </p:cNvPr>
            <p:cNvGrpSpPr/>
            <p:nvPr/>
          </p:nvGrpSpPr>
          <p:grpSpPr>
            <a:xfrm>
              <a:off x="4952281" y="2983130"/>
              <a:ext cx="1011287" cy="1203084"/>
              <a:chOff x="1041401" y="2983130"/>
              <a:chExt cx="1011287" cy="1203084"/>
            </a:xfrm>
          </p:grpSpPr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id="{D7A2692A-0FB5-4FCC-A1C2-85186505C424}"/>
                  </a:ext>
                </a:extLst>
              </p:cNvPr>
              <p:cNvGrpSpPr/>
              <p:nvPr/>
            </p:nvGrpSpPr>
            <p:grpSpPr>
              <a:xfrm>
                <a:off x="1151455" y="2983130"/>
                <a:ext cx="811760" cy="475334"/>
                <a:chOff x="1136215" y="2937410"/>
                <a:chExt cx="811760" cy="475334"/>
              </a:xfrm>
            </p:grpSpPr>
            <p:pic>
              <p:nvPicPr>
                <p:cNvPr id="63" name="Picture 62">
                  <a:extLst>
                    <a:ext uri="{FF2B5EF4-FFF2-40B4-BE49-F238E27FC236}">
                      <a16:creationId xmlns:a16="http://schemas.microsoft.com/office/drawing/2014/main" id="{15D9CFB2-F686-42F8-B244-5F22D00735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0575145">
                  <a:off x="1136215" y="3044049"/>
                  <a:ext cx="295136" cy="368695"/>
                </a:xfrm>
                <a:prstGeom prst="rect">
                  <a:avLst/>
                </a:prstGeom>
              </p:spPr>
            </p:pic>
            <p:pic>
              <p:nvPicPr>
                <p:cNvPr id="64" name="Picture 63">
                  <a:extLst>
                    <a:ext uri="{FF2B5EF4-FFF2-40B4-BE49-F238E27FC236}">
                      <a16:creationId xmlns:a16="http://schemas.microsoft.com/office/drawing/2014/main" id="{ACCDDC39-7620-4EB2-A103-440C00B5C70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954051">
                  <a:off x="1403107" y="2937410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65" name="Picture 64">
                  <a:extLst>
                    <a:ext uri="{FF2B5EF4-FFF2-40B4-BE49-F238E27FC236}">
                      <a16:creationId xmlns:a16="http://schemas.microsoft.com/office/drawing/2014/main" id="{20C434D7-FC3E-488F-B318-B494E7E3C7C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1365247">
                  <a:off x="1657719" y="3031166"/>
                  <a:ext cx="290256" cy="368695"/>
                </a:xfrm>
                <a:prstGeom prst="rect">
                  <a:avLst/>
                </a:prstGeom>
              </p:spPr>
            </p:pic>
          </p:grpSp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21AF229D-ECEB-49B2-9B81-33A573CA79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41401" y="3251891"/>
                <a:ext cx="1011287" cy="934323"/>
              </a:xfrm>
              <a:prstGeom prst="rect">
                <a:avLst/>
              </a:prstGeom>
            </p:spPr>
          </p:pic>
        </p:grp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5EB93802-4A1F-4B71-A894-3E2011010C8E}"/>
                </a:ext>
              </a:extLst>
            </p:cNvPr>
            <p:cNvGrpSpPr/>
            <p:nvPr/>
          </p:nvGrpSpPr>
          <p:grpSpPr>
            <a:xfrm>
              <a:off x="5105400" y="3478258"/>
              <a:ext cx="733742" cy="599584"/>
              <a:chOff x="1363657" y="3336384"/>
              <a:chExt cx="1281942" cy="1047551"/>
            </a:xfrm>
          </p:grpSpPr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ECFC0971-C54C-4C02-838C-BC87F06D0FA7}"/>
                  </a:ext>
                </a:extLst>
              </p:cNvPr>
              <p:cNvSpPr/>
              <p:nvPr/>
            </p:nvSpPr>
            <p:spPr>
              <a:xfrm>
                <a:off x="1494166" y="3336384"/>
                <a:ext cx="1047551" cy="104755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08E56B52-A316-4520-9670-C4C09A2426A4}"/>
                  </a:ext>
                </a:extLst>
              </p:cNvPr>
              <p:cNvSpPr txBox="1"/>
              <p:nvPr/>
            </p:nvSpPr>
            <p:spPr>
              <a:xfrm>
                <a:off x="1363657" y="3466276"/>
                <a:ext cx="1281942" cy="8334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500" b="1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12</a:t>
                </a:r>
                <a:endParaRPr lang="en-GB" sz="2500" b="1" dirty="0">
                  <a:solidFill>
                    <a:schemeClr val="tx1"/>
                  </a:solidFill>
                  <a:latin typeface="Twinkl" panose="02000000000000000000" pitchFamily="2" charset="0"/>
                </a:endParaRPr>
              </a:p>
            </p:txBody>
          </p:sp>
        </p:grp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E93DFDF-9BB4-42A5-9076-4662FD176C07}"/>
              </a:ext>
            </a:extLst>
          </p:cNvPr>
          <p:cNvGrpSpPr/>
          <p:nvPr/>
        </p:nvGrpSpPr>
        <p:grpSpPr>
          <a:xfrm>
            <a:off x="6059538" y="2990502"/>
            <a:ext cx="1011287" cy="1195712"/>
            <a:chOff x="6059538" y="2990502"/>
            <a:chExt cx="1011287" cy="1195712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52AFFA7F-C965-47EC-B416-04F83EF9A1CD}"/>
                </a:ext>
              </a:extLst>
            </p:cNvPr>
            <p:cNvGrpSpPr/>
            <p:nvPr/>
          </p:nvGrpSpPr>
          <p:grpSpPr>
            <a:xfrm>
              <a:off x="6059538" y="2990502"/>
              <a:ext cx="1011287" cy="1195712"/>
              <a:chOff x="2148658" y="2990502"/>
              <a:chExt cx="1011287" cy="1195712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780F2F7E-0257-4190-803F-AFF702E9576C}"/>
                  </a:ext>
                </a:extLst>
              </p:cNvPr>
              <p:cNvGrpSpPr/>
              <p:nvPr/>
            </p:nvGrpSpPr>
            <p:grpSpPr>
              <a:xfrm>
                <a:off x="2270374" y="2990502"/>
                <a:ext cx="792148" cy="445219"/>
                <a:chOff x="2270374" y="2975262"/>
                <a:chExt cx="792148" cy="445219"/>
              </a:xfrm>
            </p:grpSpPr>
            <p:pic>
              <p:nvPicPr>
                <p:cNvPr id="69" name="Picture 68">
                  <a:extLst>
                    <a:ext uri="{FF2B5EF4-FFF2-40B4-BE49-F238E27FC236}">
                      <a16:creationId xmlns:a16="http://schemas.microsoft.com/office/drawing/2014/main" id="{02DC82DF-4610-4A2A-B87C-A7245D9B41E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0701065">
                  <a:off x="2270374" y="3051786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70" name="Picture 69">
                  <a:extLst>
                    <a:ext uri="{FF2B5EF4-FFF2-40B4-BE49-F238E27FC236}">
                      <a16:creationId xmlns:a16="http://schemas.microsoft.com/office/drawing/2014/main" id="{99FC1BCA-D143-4624-8B0A-F1F7699E56F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610063">
                  <a:off x="2517486" y="2975262"/>
                  <a:ext cx="290174" cy="368695"/>
                </a:xfrm>
                <a:prstGeom prst="rect">
                  <a:avLst/>
                </a:prstGeom>
              </p:spPr>
            </p:pic>
            <p:pic>
              <p:nvPicPr>
                <p:cNvPr id="71" name="Picture 70">
                  <a:extLst>
                    <a:ext uri="{FF2B5EF4-FFF2-40B4-BE49-F238E27FC236}">
                      <a16:creationId xmlns:a16="http://schemas.microsoft.com/office/drawing/2014/main" id="{9E6C2C01-87CB-49E3-96EE-A627D81A3A5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0759248">
                  <a:off x="2772266" y="3008836"/>
                  <a:ext cx="290256" cy="368695"/>
                </a:xfrm>
                <a:prstGeom prst="rect">
                  <a:avLst/>
                </a:prstGeom>
              </p:spPr>
            </p:pic>
          </p:grpSp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4389C0BD-4F28-4EDF-BB80-5039EBF1E6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48658" y="3251891"/>
                <a:ext cx="1011287" cy="934323"/>
              </a:xfrm>
              <a:prstGeom prst="rect">
                <a:avLst/>
              </a:prstGeom>
            </p:spPr>
          </p:pic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AF94D945-ECFD-4A26-A1C0-06B349B68451}"/>
                </a:ext>
              </a:extLst>
            </p:cNvPr>
            <p:cNvGrpSpPr/>
            <p:nvPr/>
          </p:nvGrpSpPr>
          <p:grpSpPr>
            <a:xfrm>
              <a:off x="6206582" y="3478258"/>
              <a:ext cx="733742" cy="599584"/>
              <a:chOff x="1363657" y="3336384"/>
              <a:chExt cx="1281942" cy="1047551"/>
            </a:xfrm>
          </p:grpSpPr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DF82F8DF-4E1B-44F3-8F8D-910DB8464A72}"/>
                  </a:ext>
                </a:extLst>
              </p:cNvPr>
              <p:cNvSpPr/>
              <p:nvPr/>
            </p:nvSpPr>
            <p:spPr>
              <a:xfrm>
                <a:off x="1494166" y="3336384"/>
                <a:ext cx="1047551" cy="104755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4EB8BE0D-5D94-4722-98AD-B3548912BA98}"/>
                  </a:ext>
                </a:extLst>
              </p:cNvPr>
              <p:cNvSpPr txBox="1"/>
              <p:nvPr/>
            </p:nvSpPr>
            <p:spPr>
              <a:xfrm>
                <a:off x="1363657" y="3466276"/>
                <a:ext cx="1281942" cy="8334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500" b="1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31</a:t>
                </a:r>
                <a:endParaRPr lang="en-GB" sz="2500" b="1" dirty="0">
                  <a:solidFill>
                    <a:schemeClr val="tx1"/>
                  </a:solidFill>
                  <a:latin typeface="Twinkl" panose="02000000000000000000" pitchFamily="2" charset="0"/>
                </a:endParaRPr>
              </a:p>
            </p:txBody>
          </p:sp>
        </p:grp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18983778-91E9-4857-96D5-0514E6CDD1DB}"/>
              </a:ext>
            </a:extLst>
          </p:cNvPr>
          <p:cNvGrpSpPr/>
          <p:nvPr/>
        </p:nvGrpSpPr>
        <p:grpSpPr>
          <a:xfrm>
            <a:off x="7166794" y="2990749"/>
            <a:ext cx="1011287" cy="1195465"/>
            <a:chOff x="7166794" y="2990749"/>
            <a:chExt cx="1011287" cy="1195465"/>
          </a:xfrm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0C030A8D-04D8-4E64-BE34-DEBEF2631170}"/>
                </a:ext>
              </a:extLst>
            </p:cNvPr>
            <p:cNvGrpSpPr/>
            <p:nvPr/>
          </p:nvGrpSpPr>
          <p:grpSpPr>
            <a:xfrm>
              <a:off x="7166794" y="2990749"/>
              <a:ext cx="1011287" cy="1195465"/>
              <a:chOff x="3255914" y="2990749"/>
              <a:chExt cx="1011287" cy="1195465"/>
            </a:xfrm>
          </p:grpSpPr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CCE3ECCB-AC62-419D-A620-499A32754FE6}"/>
                  </a:ext>
                </a:extLst>
              </p:cNvPr>
              <p:cNvGrpSpPr/>
              <p:nvPr/>
            </p:nvGrpSpPr>
            <p:grpSpPr>
              <a:xfrm>
                <a:off x="3390885" y="2990749"/>
                <a:ext cx="763283" cy="416233"/>
                <a:chOff x="3383265" y="2937409"/>
                <a:chExt cx="763283" cy="416233"/>
              </a:xfrm>
            </p:grpSpPr>
            <p:pic>
              <p:nvPicPr>
                <p:cNvPr id="75" name="Picture 74">
                  <a:extLst>
                    <a:ext uri="{FF2B5EF4-FFF2-40B4-BE49-F238E27FC236}">
                      <a16:creationId xmlns:a16="http://schemas.microsoft.com/office/drawing/2014/main" id="{F281A128-9F9B-43F9-85C8-E4D46EDB8E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867410">
                  <a:off x="3383265" y="2984947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76" name="Picture 75">
                  <a:extLst>
                    <a:ext uri="{FF2B5EF4-FFF2-40B4-BE49-F238E27FC236}">
                      <a16:creationId xmlns:a16="http://schemas.microsoft.com/office/drawing/2014/main" id="{84EE179A-066D-487B-8A52-EB41BD853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21339924">
                  <a:off x="3616431" y="2937409"/>
                  <a:ext cx="290256" cy="368695"/>
                </a:xfrm>
                <a:prstGeom prst="rect">
                  <a:avLst/>
                </a:prstGeom>
              </p:spPr>
            </p:pic>
            <p:pic>
              <p:nvPicPr>
                <p:cNvPr id="77" name="Picture 76">
                  <a:extLst>
                    <a:ext uri="{FF2B5EF4-FFF2-40B4-BE49-F238E27FC236}">
                      <a16:creationId xmlns:a16="http://schemas.microsoft.com/office/drawing/2014/main" id="{7203188F-6A67-4C98-A155-2C11D6E71F1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 rot="935396">
                  <a:off x="3856292" y="2983121"/>
                  <a:ext cx="290256" cy="368695"/>
                </a:xfrm>
                <a:prstGeom prst="rect">
                  <a:avLst/>
                </a:prstGeom>
              </p:spPr>
            </p:pic>
          </p:grpSp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110066B2-2A96-48C9-9890-8D82CBD84D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55914" y="3251891"/>
                <a:ext cx="1011287" cy="934323"/>
              </a:xfrm>
              <a:prstGeom prst="rect">
                <a:avLst/>
              </a:prstGeom>
            </p:spPr>
          </p:pic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CC37A43E-59FD-4DF7-A7DC-31699F1B3C9D}"/>
                </a:ext>
              </a:extLst>
            </p:cNvPr>
            <p:cNvGrpSpPr/>
            <p:nvPr/>
          </p:nvGrpSpPr>
          <p:grpSpPr>
            <a:xfrm>
              <a:off x="7305566" y="3478258"/>
              <a:ext cx="733742" cy="599584"/>
              <a:chOff x="1363657" y="3336384"/>
              <a:chExt cx="1281942" cy="1047551"/>
            </a:xfrm>
          </p:grpSpPr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id="{8043B4A8-6346-466F-9FB6-EFA785FE1691}"/>
                  </a:ext>
                </a:extLst>
              </p:cNvPr>
              <p:cNvSpPr/>
              <p:nvPr/>
            </p:nvSpPr>
            <p:spPr>
              <a:xfrm>
                <a:off x="1494166" y="3336384"/>
                <a:ext cx="1047551" cy="104755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2E6ABFDF-AE3F-429F-A277-D9876ADF3C5D}"/>
                  </a:ext>
                </a:extLst>
              </p:cNvPr>
              <p:cNvSpPr txBox="1"/>
              <p:nvPr/>
            </p:nvSpPr>
            <p:spPr>
              <a:xfrm>
                <a:off x="1363657" y="3466276"/>
                <a:ext cx="1281942" cy="8334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500" b="1" dirty="0">
                    <a:solidFill>
                      <a:schemeClr val="tx1"/>
                    </a:solidFill>
                    <a:latin typeface="Twinkl" panose="02000000000000000000" pitchFamily="2" charset="0"/>
                  </a:rPr>
                  <a:t>33</a:t>
                </a:r>
                <a:endParaRPr lang="en-GB" sz="2500" b="1" dirty="0">
                  <a:solidFill>
                    <a:schemeClr val="tx1"/>
                  </a:solidFill>
                  <a:latin typeface="Twinkl" panose="02000000000000000000" pitchFamily="2" charset="0"/>
                </a:endParaRPr>
              </a:p>
            </p:txBody>
          </p:sp>
        </p:grpSp>
      </p:grpSp>
      <p:sp>
        <p:nvSpPr>
          <p:cNvPr id="87" name="Reveal Answer 2">
            <a:extLst>
              <a:ext uri="{FF2B5EF4-FFF2-40B4-BE49-F238E27FC236}">
                <a16:creationId xmlns:a16="http://schemas.microsoft.com/office/drawing/2014/main" id="{5FFD9F0C-96BF-490A-9293-322A1B5BEB74}"/>
              </a:ext>
            </a:extLst>
          </p:cNvPr>
          <p:cNvSpPr txBox="1">
            <a:spLocks/>
          </p:cNvSpPr>
          <p:nvPr/>
        </p:nvSpPr>
        <p:spPr>
          <a:xfrm>
            <a:off x="4952280" y="4426057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CC60B91-0BD9-46C8-90CE-090280993641}"/>
              </a:ext>
            </a:extLst>
          </p:cNvPr>
          <p:cNvSpPr txBox="1"/>
          <p:nvPr/>
        </p:nvSpPr>
        <p:spPr>
          <a:xfrm>
            <a:off x="7197721" y="4250530"/>
            <a:ext cx="949432" cy="7694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5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33</a:t>
            </a:r>
            <a:endParaRPr lang="en-GB" sz="5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4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5" grpId="0" animBg="1"/>
      <p:bldP spid="30" grpId="0"/>
      <p:bldP spid="20" grpId="0" animBg="1"/>
      <p:bldP spid="57" grpId="0" animBg="1"/>
      <p:bldP spid="58" grpId="0"/>
      <p:bldP spid="59" grpId="0"/>
      <p:bldP spid="87" grpId="0" animBg="1"/>
      <p:bldP spid="8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C7A45B4-73B2-4BF0-B026-9AD2588A52CC}"/>
              </a:ext>
            </a:extLst>
          </p:cNvPr>
          <p:cNvSpPr/>
          <p:nvPr/>
        </p:nvSpPr>
        <p:spPr>
          <a:xfrm>
            <a:off x="3595092" y="1980353"/>
            <a:ext cx="2604741" cy="2439247"/>
          </a:xfrm>
          <a:prstGeom prst="roundRect">
            <a:avLst>
              <a:gd name="adj" fmla="val 9452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19E65FD-99DA-4817-8A73-07AF1CF13EC0}"/>
              </a:ext>
            </a:extLst>
          </p:cNvPr>
          <p:cNvSpPr/>
          <p:nvPr/>
        </p:nvSpPr>
        <p:spPr>
          <a:xfrm>
            <a:off x="789135" y="1980353"/>
            <a:ext cx="2604743" cy="4112472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257AC1F4-815C-4D9C-B3E1-11397B877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Ffracsiynau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26302F-DC0E-4F08-96D1-BC63FF01FF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73081" y="1447800"/>
            <a:ext cx="2030282" cy="4962525"/>
          </a:xfrm>
          <a:prstGeom prst="rect">
            <a:avLst/>
          </a:prstGeom>
        </p:spPr>
      </p:pic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52D54A3-112D-4C0E-B5B9-AC36996C042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E9877BC-E3BC-47D4-B920-02CBF422078A}"/>
              </a:ext>
            </a:extLst>
          </p:cNvPr>
          <p:cNvGrpSpPr/>
          <p:nvPr/>
        </p:nvGrpSpPr>
        <p:grpSpPr>
          <a:xfrm>
            <a:off x="997731" y="4948703"/>
            <a:ext cx="2157452" cy="1057750"/>
            <a:chOff x="843132" y="4846291"/>
            <a:chExt cx="2469952" cy="1210962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9F47784-9AA4-40EE-AC08-F92C50994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136630" y="4869385"/>
              <a:ext cx="588227" cy="566727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3AF73584-8B70-4EA3-90E0-3A507FD439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579877" y="4965472"/>
              <a:ext cx="606448" cy="58428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02772A7-719A-4F71-AB55-74739948E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147330" y="4846291"/>
              <a:ext cx="588227" cy="566727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698B5085-89CB-4B23-B819-C465490ACAE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6830" y="5054293"/>
              <a:ext cx="632776" cy="609647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3B5629C-392E-405B-B45A-CEDD3E5B3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3132" y="5220438"/>
              <a:ext cx="662276" cy="638069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E90F79ED-9991-4C9C-BAAA-D8BDFFF64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400305" y="5220438"/>
              <a:ext cx="662276" cy="638069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E271BFB-F422-486A-8C6A-184779A90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1446" y="5359661"/>
              <a:ext cx="662276" cy="638069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F6FAB763-7939-40AF-85CA-12C9AD18C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461334" y="4987792"/>
              <a:ext cx="606448" cy="584282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35984F6D-1F7A-4045-98EA-697645CDAB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03333" y="5220438"/>
              <a:ext cx="632776" cy="609647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975F219-9ADD-4DAA-98AE-55100A0CADF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650808" y="5197441"/>
              <a:ext cx="662276" cy="63806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E1D79199-ACCA-4FD9-8E21-EC21E769A81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29426" y="5419184"/>
              <a:ext cx="662276" cy="638069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53CF19B6-0B19-4DE4-B0E5-41EFC801E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350478" y="5422221"/>
              <a:ext cx="627646" cy="604705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AC83D905-F848-48B0-9FE2-3154D922710B}"/>
              </a:ext>
            </a:extLst>
          </p:cNvPr>
          <p:cNvGrpSpPr/>
          <p:nvPr/>
        </p:nvGrpSpPr>
        <p:grpSpPr>
          <a:xfrm>
            <a:off x="3837969" y="3114100"/>
            <a:ext cx="2184986" cy="1148657"/>
            <a:chOff x="3780045" y="4876572"/>
            <a:chExt cx="2184986" cy="1148657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03BCB20C-DDBC-4B58-9408-CC1F5DDF4F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960566" y="4904052"/>
              <a:ext cx="588227" cy="566727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5079820-9A10-4955-8D96-729DD86DC5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382582" y="4876572"/>
              <a:ext cx="606448" cy="584282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619EE396-DBD7-4528-863F-81206E993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342604" y="5192200"/>
              <a:ext cx="662276" cy="638069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01C83943-4750-4C03-B87C-24C0FD21CE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358583" y="5055071"/>
              <a:ext cx="606448" cy="584282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8305738A-5B7C-4AFE-A317-2AC893BAF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43744" y="5211709"/>
              <a:ext cx="632776" cy="609647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88F132AC-2FB7-4E60-89D1-D7613F7E8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02222" y="5387160"/>
              <a:ext cx="662276" cy="638069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2E9D27F-05A8-4CC6-B10B-0D7C035C78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3876579" y="4979651"/>
              <a:ext cx="588227" cy="56672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49CB89B5-666B-4CBB-B4FC-99470D1403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80045" y="5239011"/>
              <a:ext cx="632776" cy="609647"/>
            </a:xfrm>
            <a:prstGeom prst="rect">
              <a:avLst/>
            </a:prstGeom>
          </p:spPr>
        </p:pic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263035EC-F5FC-4D0A-958C-774962752221}"/>
              </a:ext>
            </a:extLst>
          </p:cNvPr>
          <p:cNvSpPr txBox="1"/>
          <p:nvPr/>
        </p:nvSpPr>
        <p:spPr>
          <a:xfrm>
            <a:off x="942976" y="2129215"/>
            <a:ext cx="2276474" cy="221599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Ben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grwpio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cywion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bach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</a:t>
            </a:r>
            <a:endParaRPr lang="en-GB" sz="1600" dirty="0">
              <a:latin typeface="Twinkl" panose="02000000000000000000" pitchFamily="2" charset="0"/>
            </a:endParaRPr>
          </a:p>
          <a:p>
            <a:pPr lvl="0"/>
            <a:endParaRPr lang="en-GB" sz="16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/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ganddo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12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cyw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bach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ac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mae’n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rhoi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½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mewn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basged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</a:p>
          <a:p>
            <a:pPr lvl="0"/>
            <a:endParaRPr lang="en-GB" sz="16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/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Sawl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cyw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bach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fydd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ganddo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weddill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600" dirty="0">
              <a:latin typeface="Twinkl" panose="02000000000000000000" pitchFamily="2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475966C-B3D4-4B8E-B6F5-DED929384713}"/>
              </a:ext>
            </a:extLst>
          </p:cNvPr>
          <p:cNvSpPr txBox="1"/>
          <p:nvPr/>
        </p:nvSpPr>
        <p:spPr>
          <a:xfrm>
            <a:off x="3837969" y="2129215"/>
            <a:ext cx="1615966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¼ o 8?</a:t>
            </a:r>
            <a:endParaRPr lang="en-GB" sz="1600" dirty="0">
              <a:latin typeface="Twinkl" panose="02000000000000000000" pitchFamily="2" charset="0"/>
            </a:endParaRPr>
          </a:p>
        </p:txBody>
      </p:sp>
      <p:sp>
        <p:nvSpPr>
          <p:cNvPr id="63" name="Reveal Answer 1">
            <a:extLst>
              <a:ext uri="{FF2B5EF4-FFF2-40B4-BE49-F238E27FC236}">
                <a16:creationId xmlns:a16="http://schemas.microsoft.com/office/drawing/2014/main" id="{24B677A5-7505-46BF-ABCD-3F0DE322F365}"/>
              </a:ext>
            </a:extLst>
          </p:cNvPr>
          <p:cNvSpPr txBox="1">
            <a:spLocks/>
          </p:cNvSpPr>
          <p:nvPr/>
        </p:nvSpPr>
        <p:spPr>
          <a:xfrm>
            <a:off x="932739" y="4489678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4" name="Reveal Answer 2">
            <a:extLst>
              <a:ext uri="{FF2B5EF4-FFF2-40B4-BE49-F238E27FC236}">
                <a16:creationId xmlns:a16="http://schemas.microsoft.com/office/drawing/2014/main" id="{9E5C97C6-733B-4E38-AB3C-4106E0783B6A}"/>
              </a:ext>
            </a:extLst>
          </p:cNvPr>
          <p:cNvSpPr txBox="1">
            <a:spLocks/>
          </p:cNvSpPr>
          <p:nvPr/>
        </p:nvSpPr>
        <p:spPr>
          <a:xfrm>
            <a:off x="3814859" y="2482630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F62E515-39A2-4928-968D-EDA82B16C333}"/>
              </a:ext>
            </a:extLst>
          </p:cNvPr>
          <p:cNvSpPr txBox="1"/>
          <p:nvPr/>
        </p:nvSpPr>
        <p:spPr>
          <a:xfrm>
            <a:off x="913481" y="4387637"/>
            <a:ext cx="292401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6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A370054-D6D5-41BF-BBA7-85416E0E98AF}"/>
              </a:ext>
            </a:extLst>
          </p:cNvPr>
          <p:cNvSpPr txBox="1"/>
          <p:nvPr/>
        </p:nvSpPr>
        <p:spPr>
          <a:xfrm>
            <a:off x="3839426" y="2375436"/>
            <a:ext cx="292401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62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22" grpId="0" animBg="1"/>
      <p:bldP spid="21" grpId="0" animBg="1"/>
      <p:bldP spid="27" grpId="0" animBg="1"/>
      <p:bldP spid="5" grpId="0" animBg="1"/>
      <p:bldP spid="61" grpId="0"/>
      <p:bldP spid="62" grpId="0"/>
      <p:bldP spid="63" grpId="0" animBg="1"/>
      <p:bldP spid="63" grpId="1" animBg="1"/>
      <p:bldP spid="64" grpId="0" animBg="1"/>
      <p:bldP spid="64" grpId="1" animBg="1"/>
      <p:bldP spid="65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838F4BB1-E7D8-4DB5-A5B9-35C368CE2F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247" y="5158808"/>
            <a:ext cx="8264625" cy="1261561"/>
          </a:xfrm>
          <a:prstGeom prst="round2SameRect">
            <a:avLst>
              <a:gd name="adj1" fmla="val 0"/>
              <a:gd name="adj2" fmla="val 14746"/>
            </a:avLst>
          </a:prstGeom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C7A45B4-73B2-4BF0-B026-9AD2588A52CC}"/>
              </a:ext>
            </a:extLst>
          </p:cNvPr>
          <p:cNvSpPr/>
          <p:nvPr/>
        </p:nvSpPr>
        <p:spPr>
          <a:xfrm>
            <a:off x="3595092" y="1980354"/>
            <a:ext cx="2604741" cy="1626189"/>
          </a:xfrm>
          <a:prstGeom prst="roundRect">
            <a:avLst>
              <a:gd name="adj" fmla="val 9452"/>
            </a:avLst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19E65FD-99DA-4817-8A73-07AF1CF13EC0}"/>
              </a:ext>
            </a:extLst>
          </p:cNvPr>
          <p:cNvSpPr/>
          <p:nvPr/>
        </p:nvSpPr>
        <p:spPr>
          <a:xfrm>
            <a:off x="789135" y="1980354"/>
            <a:ext cx="2604743" cy="2443156"/>
          </a:xfrm>
          <a:prstGeom prst="roundRect">
            <a:avLst>
              <a:gd name="adj" fmla="val 8422"/>
            </a:avLst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257AC1F4-815C-4D9C-B3E1-11397B877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Lluosi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26302F-DC0E-4F08-96D1-BC63FF01FF0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73081" y="1447800"/>
            <a:ext cx="2030282" cy="4962525"/>
          </a:xfrm>
          <a:prstGeom prst="rect">
            <a:avLst/>
          </a:prstGeom>
        </p:spPr>
      </p:pic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52D54A3-112D-4C0E-B5B9-AC36996C042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96322">
            <a:off x="821308" y="671103"/>
            <a:ext cx="924951" cy="1175244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263035EC-F5FC-4D0A-958C-774962752221}"/>
              </a:ext>
            </a:extLst>
          </p:cNvPr>
          <p:cNvSpPr txBox="1"/>
          <p:nvPr/>
        </p:nvSpPr>
        <p:spPr>
          <a:xfrm>
            <a:off x="942976" y="2129215"/>
            <a:ext cx="2276474" cy="150810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Ben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cyfri’r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sz="1600" dirty="0" err="1">
                <a:latin typeface="Twinkl" panose="02000000000000000000" pitchFamily="2" charset="0"/>
              </a:rPr>
              <a:t>ŵyn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bach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.   </a:t>
            </a:r>
            <a:endParaRPr lang="en-GB" sz="1600" dirty="0">
              <a:latin typeface="Twinkl" panose="02000000000000000000" pitchFamily="2" charset="0"/>
            </a:endParaRPr>
          </a:p>
          <a:p>
            <a:pPr lvl="0"/>
            <a:endParaRPr lang="en-GB" sz="1600" dirty="0"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/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oes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4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oen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cae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,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sawl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troed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Ben </a:t>
            </a:r>
            <a:b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</a:t>
            </a:r>
            <a:r>
              <a: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600" dirty="0">
              <a:latin typeface="Twinkl" panose="02000000000000000000" pitchFamily="2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475966C-B3D4-4B8E-B6F5-DED929384713}"/>
              </a:ext>
            </a:extLst>
          </p:cNvPr>
          <p:cNvSpPr txBox="1"/>
          <p:nvPr/>
        </p:nvSpPr>
        <p:spPr>
          <a:xfrm>
            <a:off x="3837968" y="2129215"/>
            <a:ext cx="2211139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Os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oes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8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oen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b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cae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,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sawl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clust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</a:b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e’n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cyfri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600" dirty="0">
              <a:latin typeface="Twinkl" panose="02000000000000000000" pitchFamily="2" charset="0"/>
            </a:endParaRPr>
          </a:p>
        </p:txBody>
      </p:sp>
      <p:sp>
        <p:nvSpPr>
          <p:cNvPr id="63" name="Reveal Answer 1">
            <a:extLst>
              <a:ext uri="{FF2B5EF4-FFF2-40B4-BE49-F238E27FC236}">
                <a16:creationId xmlns:a16="http://schemas.microsoft.com/office/drawing/2014/main" id="{24B677A5-7505-46BF-ABCD-3F0DE322F365}"/>
              </a:ext>
            </a:extLst>
          </p:cNvPr>
          <p:cNvSpPr txBox="1">
            <a:spLocks/>
          </p:cNvSpPr>
          <p:nvPr/>
        </p:nvSpPr>
        <p:spPr>
          <a:xfrm>
            <a:off x="932739" y="3836538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4" name="Reveal Answer 2">
            <a:extLst>
              <a:ext uri="{FF2B5EF4-FFF2-40B4-BE49-F238E27FC236}">
                <a16:creationId xmlns:a16="http://schemas.microsoft.com/office/drawing/2014/main" id="{9E5C97C6-733B-4E38-AB3C-4106E0783B6A}"/>
              </a:ext>
            </a:extLst>
          </p:cNvPr>
          <p:cNvSpPr txBox="1">
            <a:spLocks/>
          </p:cNvSpPr>
          <p:nvPr/>
        </p:nvSpPr>
        <p:spPr>
          <a:xfrm>
            <a:off x="3837969" y="3043403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F62E515-39A2-4928-968D-EDA82B16C333}"/>
              </a:ext>
            </a:extLst>
          </p:cNvPr>
          <p:cNvSpPr txBox="1"/>
          <p:nvPr/>
        </p:nvSpPr>
        <p:spPr>
          <a:xfrm>
            <a:off x="913481" y="3734497"/>
            <a:ext cx="844018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16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A370054-D6D5-41BF-BBA7-85416E0E98AF}"/>
              </a:ext>
            </a:extLst>
          </p:cNvPr>
          <p:cNvSpPr txBox="1"/>
          <p:nvPr/>
        </p:nvSpPr>
        <p:spPr>
          <a:xfrm>
            <a:off x="3862536" y="2936209"/>
            <a:ext cx="672952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16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A9E3F96-064D-47FE-8F31-FFA40EB1A5B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189021" y="4941926"/>
            <a:ext cx="713743" cy="7696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E8EBF6-2691-4EC4-8773-B2797D06911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76" y="4974070"/>
            <a:ext cx="830717" cy="89573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5966D4F4-B156-4E1E-B833-AFADBA06F5B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1417" y="5021807"/>
            <a:ext cx="614071" cy="66213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0A794E4-C4ED-4D53-BCC9-061011C832F7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29718" y="4974070"/>
            <a:ext cx="874799" cy="94327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304426B-D8BA-482B-A19B-0B420A1CC2C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08514" y="5030802"/>
            <a:ext cx="1006008" cy="1084748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D899E202-B03A-40CA-B817-347DB804F46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7866" y="5114637"/>
            <a:ext cx="572882" cy="61772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5CDC13E-70BE-460E-85FB-F7D26634DC3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44558" y="5173219"/>
            <a:ext cx="614071" cy="66213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09A16AE6-92C2-4624-BA18-F61E0D56EAC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4402" y="5021807"/>
            <a:ext cx="1243436" cy="134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22" grpId="0" animBg="1"/>
      <p:bldP spid="21" grpId="0" animBg="1"/>
      <p:bldP spid="27" grpId="0" animBg="1"/>
      <p:bldP spid="5" grpId="0" animBg="1"/>
      <p:bldP spid="61" grpId="0"/>
      <p:bldP spid="62" grpId="0"/>
      <p:bldP spid="63" grpId="0" animBg="1"/>
      <p:bldP spid="63" grpId="1" animBg="1"/>
      <p:bldP spid="64" grpId="0" animBg="1"/>
      <p:bldP spid="64" grpId="1" animBg="1"/>
      <p:bldP spid="65" grpId="0"/>
      <p:bldP spid="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02BDC1E9-B381-4276-B472-410D03B5D2C7}"/>
              </a:ext>
            </a:extLst>
          </p:cNvPr>
          <p:cNvSpPr txBox="1">
            <a:spLocks/>
          </p:cNvSpPr>
          <p:nvPr/>
        </p:nvSpPr>
        <p:spPr>
          <a:xfrm>
            <a:off x="755650" y="765175"/>
            <a:ext cx="7632700" cy="99430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ctr">
              <a:spcBef>
                <a:spcPts val="0"/>
              </a:spcBef>
            </a:pP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Ramadan - </a:t>
            </a: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Rhifau</a:t>
            </a: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Coll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89" name="Title 1">
            <a:extLst>
              <a:ext uri="{FF2B5EF4-FFF2-40B4-BE49-F238E27FC236}">
                <a16:creationId xmlns:a16="http://schemas.microsoft.com/office/drawing/2014/main" id="{A894972D-72F5-4330-B06B-9F2032D608BB}"/>
              </a:ext>
            </a:extLst>
          </p:cNvPr>
          <p:cNvSpPr txBox="1">
            <a:spLocks/>
          </p:cNvSpPr>
          <p:nvPr/>
        </p:nvSpPr>
        <p:spPr>
          <a:xfrm>
            <a:off x="2184854" y="1896482"/>
            <a:ext cx="4774291" cy="443465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Beth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yw’r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rhifau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coll</a:t>
            </a:r>
            <a:r>
              <a:rPr lang="en-GB" sz="20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CB08EC58-CC30-484E-94FA-CB100CC38008}"/>
              </a:ext>
            </a:extLst>
          </p:cNvPr>
          <p:cNvGrpSpPr/>
          <p:nvPr/>
        </p:nvGrpSpPr>
        <p:grpSpPr>
          <a:xfrm>
            <a:off x="749539" y="2627973"/>
            <a:ext cx="3597083" cy="1175107"/>
            <a:chOff x="749539" y="2627973"/>
            <a:chExt cx="3597083" cy="1175107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064E3399-A79A-413E-84D1-CA72C03A2181}"/>
                </a:ext>
              </a:extLst>
            </p:cNvPr>
            <p:cNvGrpSpPr/>
            <p:nvPr/>
          </p:nvGrpSpPr>
          <p:grpSpPr>
            <a:xfrm>
              <a:off x="749539" y="2663470"/>
              <a:ext cx="498431" cy="1051931"/>
              <a:chOff x="749539" y="2663470"/>
              <a:chExt cx="498431" cy="1051931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545D075D-4F59-41DF-8F20-FDE135811C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9539" y="2663470"/>
                <a:ext cx="498431" cy="1051931"/>
              </a:xfrm>
              <a:prstGeom prst="rect">
                <a:avLst/>
              </a:prstGeom>
            </p:spPr>
          </p:pic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78E8FD14-F6B0-493C-9F45-F98AB2979C33}"/>
                  </a:ext>
                </a:extLst>
              </p:cNvPr>
              <p:cNvSpPr/>
              <p:nvPr/>
            </p:nvSpPr>
            <p:spPr>
              <a:xfrm>
                <a:off x="780485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B9787773-0E64-4447-80F5-5E80C25AE112}"/>
                </a:ext>
              </a:extLst>
            </p:cNvPr>
            <p:cNvGrpSpPr/>
            <p:nvPr/>
          </p:nvGrpSpPr>
          <p:grpSpPr>
            <a:xfrm>
              <a:off x="1351757" y="2722233"/>
              <a:ext cx="524855" cy="1051931"/>
              <a:chOff x="1351757" y="2722233"/>
              <a:chExt cx="524855" cy="1051931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B5FF39A4-D603-4307-8091-E5A7D4E7E64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395602" y="2722233"/>
                <a:ext cx="455658" cy="1051931"/>
              </a:xfrm>
              <a:prstGeom prst="rect">
                <a:avLst/>
              </a:prstGeom>
            </p:spPr>
          </p:pic>
          <p:grpSp>
            <p:nvGrpSpPr>
              <p:cNvPr id="91" name="Group 90">
                <a:extLst>
                  <a:ext uri="{FF2B5EF4-FFF2-40B4-BE49-F238E27FC236}">
                    <a16:creationId xmlns:a16="http://schemas.microsoft.com/office/drawing/2014/main" id="{389DDD80-549C-43D2-9A3E-DFE2DEF67089}"/>
                  </a:ext>
                </a:extLst>
              </p:cNvPr>
              <p:cNvGrpSpPr/>
              <p:nvPr/>
            </p:nvGrpSpPr>
            <p:grpSpPr>
              <a:xfrm>
                <a:off x="1351757" y="3043709"/>
                <a:ext cx="524855" cy="428891"/>
                <a:chOff x="1363657" y="3336384"/>
                <a:chExt cx="1281942" cy="1047551"/>
              </a:xfrm>
            </p:grpSpPr>
            <p:sp>
              <p:nvSpPr>
                <p:cNvPr id="92" name="Oval 91">
                  <a:extLst>
                    <a:ext uri="{FF2B5EF4-FFF2-40B4-BE49-F238E27FC236}">
                      <a16:creationId xmlns:a16="http://schemas.microsoft.com/office/drawing/2014/main" id="{9AA624C7-8471-4541-B660-EC5320AD19B8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2C642682-B2AB-4B27-BAC5-B0F8816A3062}"/>
                    </a:ext>
                  </a:extLst>
                </p:cNvPr>
                <p:cNvSpPr txBox="1"/>
                <p:nvPr/>
              </p:nvSpPr>
              <p:spPr>
                <a:xfrm>
                  <a:off x="1363657" y="3398962"/>
                  <a:ext cx="1281942" cy="97725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0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11</a:t>
                  </a:r>
                  <a:endParaRPr lang="en-GB" sz="20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FFC8329E-1C8C-4794-B8DF-643D3BC4EFB5}"/>
                </a:ext>
              </a:extLst>
            </p:cNvPr>
            <p:cNvGrpSpPr/>
            <p:nvPr/>
          </p:nvGrpSpPr>
          <p:grpSpPr>
            <a:xfrm>
              <a:off x="1998890" y="2774313"/>
              <a:ext cx="454175" cy="931159"/>
              <a:chOff x="1998890" y="2774313"/>
              <a:chExt cx="454175" cy="931159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1CA4112D-7822-4C10-87BA-5193A8BA2EC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998890" y="2774313"/>
                <a:ext cx="454175" cy="931159"/>
              </a:xfrm>
              <a:prstGeom prst="rect">
                <a:avLst/>
              </a:prstGeom>
            </p:spPr>
          </p:pic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9222CAF4-11EA-4F8D-AA9F-7860B9EF228B}"/>
                  </a:ext>
                </a:extLst>
              </p:cNvPr>
              <p:cNvSpPr/>
              <p:nvPr/>
            </p:nvSpPr>
            <p:spPr>
              <a:xfrm>
                <a:off x="2007887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E7A0A73-F6AD-49E6-8113-FCD62F484CD3}"/>
                </a:ext>
              </a:extLst>
            </p:cNvPr>
            <p:cNvGrpSpPr/>
            <p:nvPr/>
          </p:nvGrpSpPr>
          <p:grpSpPr>
            <a:xfrm>
              <a:off x="2578201" y="2645107"/>
              <a:ext cx="524855" cy="1157973"/>
              <a:chOff x="2578201" y="2645107"/>
              <a:chExt cx="524855" cy="1157973"/>
            </a:xfrm>
          </p:grpSpPr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24E39E43-FED5-49D4-BA4A-4297883A9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600697" y="2645107"/>
                <a:ext cx="473021" cy="1157973"/>
              </a:xfrm>
              <a:prstGeom prst="rect">
                <a:avLst/>
              </a:prstGeom>
            </p:spPr>
          </p:pic>
          <p:grpSp>
            <p:nvGrpSpPr>
              <p:cNvPr id="97" name="Group 96">
                <a:extLst>
                  <a:ext uri="{FF2B5EF4-FFF2-40B4-BE49-F238E27FC236}">
                    <a16:creationId xmlns:a16="http://schemas.microsoft.com/office/drawing/2014/main" id="{8BF7CF1B-0B8E-4CE1-BAA7-0AA4C242FA91}"/>
                  </a:ext>
                </a:extLst>
              </p:cNvPr>
              <p:cNvGrpSpPr/>
              <p:nvPr/>
            </p:nvGrpSpPr>
            <p:grpSpPr>
              <a:xfrm>
                <a:off x="2578201" y="3043709"/>
                <a:ext cx="524855" cy="428891"/>
                <a:chOff x="1363657" y="3336384"/>
                <a:chExt cx="1281942" cy="1047551"/>
              </a:xfrm>
            </p:grpSpPr>
            <p:sp>
              <p:nvSpPr>
                <p:cNvPr id="98" name="Oval 97">
                  <a:extLst>
                    <a:ext uri="{FF2B5EF4-FFF2-40B4-BE49-F238E27FC236}">
                      <a16:creationId xmlns:a16="http://schemas.microsoft.com/office/drawing/2014/main" id="{CC9A864D-69B2-4F77-8FF6-74946DC8BA13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9" name="TextBox 98">
                  <a:extLst>
                    <a:ext uri="{FF2B5EF4-FFF2-40B4-BE49-F238E27FC236}">
                      <a16:creationId xmlns:a16="http://schemas.microsoft.com/office/drawing/2014/main" id="{FBB79EDE-520C-4DB4-8081-A0692DF7C7D4}"/>
                    </a:ext>
                  </a:extLst>
                </p:cNvPr>
                <p:cNvSpPr txBox="1"/>
                <p:nvPr/>
              </p:nvSpPr>
              <p:spPr>
                <a:xfrm>
                  <a:off x="1363657" y="3398962"/>
                  <a:ext cx="1281942" cy="97725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0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13</a:t>
                  </a:r>
                  <a:endParaRPr lang="en-GB" sz="20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AC03CB4D-7AA5-44C4-A23F-D7F62EAF4726}"/>
                </a:ext>
              </a:extLst>
            </p:cNvPr>
            <p:cNvGrpSpPr/>
            <p:nvPr/>
          </p:nvGrpSpPr>
          <p:grpSpPr>
            <a:xfrm>
              <a:off x="3221348" y="2627973"/>
              <a:ext cx="498431" cy="1051931"/>
              <a:chOff x="3221348" y="2627973"/>
              <a:chExt cx="498431" cy="1051931"/>
            </a:xfrm>
          </p:grpSpPr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222147F2-62AC-48B3-9B98-F5C9EC87E04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221348" y="2627973"/>
                <a:ext cx="498431" cy="1051931"/>
              </a:xfrm>
              <a:prstGeom prst="rect">
                <a:avLst/>
              </a:prstGeom>
            </p:spPr>
          </p:pic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4DFEF835-32A0-4F76-B8AE-E50662182A3C}"/>
                  </a:ext>
                </a:extLst>
              </p:cNvPr>
              <p:cNvSpPr/>
              <p:nvPr/>
            </p:nvSpPr>
            <p:spPr>
              <a:xfrm>
                <a:off x="3257170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7879AB0-8073-4B93-B07E-A140B30A9FA4}"/>
                </a:ext>
              </a:extLst>
            </p:cNvPr>
            <p:cNvGrpSpPr/>
            <p:nvPr/>
          </p:nvGrpSpPr>
          <p:grpSpPr>
            <a:xfrm>
              <a:off x="3890964" y="2722233"/>
              <a:ext cx="455658" cy="1051931"/>
              <a:chOff x="3890964" y="2722233"/>
              <a:chExt cx="455658" cy="1051931"/>
            </a:xfrm>
          </p:grpSpPr>
          <p:pic>
            <p:nvPicPr>
              <p:cNvPr id="224" name="Picture 223">
                <a:extLst>
                  <a:ext uri="{FF2B5EF4-FFF2-40B4-BE49-F238E27FC236}">
                    <a16:creationId xmlns:a16="http://schemas.microsoft.com/office/drawing/2014/main" id="{D5214A2E-8A03-4CA6-8C65-254A777FBAE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890964" y="2722233"/>
                <a:ext cx="455658" cy="1051931"/>
              </a:xfrm>
              <a:prstGeom prst="rect">
                <a:avLst/>
              </a:prstGeom>
            </p:spPr>
          </p:pic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75DDF500-A46B-4DE1-8EAE-BF5A558513DD}"/>
                  </a:ext>
                </a:extLst>
              </p:cNvPr>
              <p:cNvSpPr/>
              <p:nvPr/>
            </p:nvSpPr>
            <p:spPr>
              <a:xfrm>
                <a:off x="3900553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D947CFE5-358A-4222-87F2-3556CE1D1121}"/>
              </a:ext>
            </a:extLst>
          </p:cNvPr>
          <p:cNvGrpSpPr/>
          <p:nvPr/>
        </p:nvGrpSpPr>
        <p:grpSpPr>
          <a:xfrm>
            <a:off x="740014" y="3993567"/>
            <a:ext cx="3622436" cy="1175107"/>
            <a:chOff x="740014" y="3993567"/>
            <a:chExt cx="3622436" cy="1175107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05237A4E-ADC1-4BB3-8265-C07E8E07E3D7}"/>
                </a:ext>
              </a:extLst>
            </p:cNvPr>
            <p:cNvGrpSpPr/>
            <p:nvPr/>
          </p:nvGrpSpPr>
          <p:grpSpPr>
            <a:xfrm>
              <a:off x="740014" y="4029064"/>
              <a:ext cx="498431" cy="1051931"/>
              <a:chOff x="740014" y="4029064"/>
              <a:chExt cx="498431" cy="1051931"/>
            </a:xfrm>
          </p:grpSpPr>
          <p:pic>
            <p:nvPicPr>
              <p:cNvPr id="228" name="Picture 227">
                <a:extLst>
                  <a:ext uri="{FF2B5EF4-FFF2-40B4-BE49-F238E27FC236}">
                    <a16:creationId xmlns:a16="http://schemas.microsoft.com/office/drawing/2014/main" id="{DC979D62-9AA9-4FEF-9714-2366A93E10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40014" y="4029064"/>
                <a:ext cx="498431" cy="1051931"/>
              </a:xfrm>
              <a:prstGeom prst="rect">
                <a:avLst/>
              </a:prstGeom>
            </p:spPr>
          </p:pic>
          <p:sp>
            <p:nvSpPr>
              <p:cNvPr id="234" name="Oval 233">
                <a:extLst>
                  <a:ext uri="{FF2B5EF4-FFF2-40B4-BE49-F238E27FC236}">
                    <a16:creationId xmlns:a16="http://schemas.microsoft.com/office/drawing/2014/main" id="{AAD6AE82-A889-4C96-A369-387CDA540565}"/>
                  </a:ext>
                </a:extLst>
              </p:cNvPr>
              <p:cNvSpPr/>
              <p:nvPr/>
            </p:nvSpPr>
            <p:spPr>
              <a:xfrm>
                <a:off x="770960" y="4409303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BB3585CA-8CCC-48B6-8E2C-072300400DCE}"/>
                </a:ext>
              </a:extLst>
            </p:cNvPr>
            <p:cNvGrpSpPr/>
            <p:nvPr/>
          </p:nvGrpSpPr>
          <p:grpSpPr>
            <a:xfrm>
              <a:off x="1386077" y="4087827"/>
              <a:ext cx="455658" cy="1051931"/>
              <a:chOff x="1386077" y="4087827"/>
              <a:chExt cx="455658" cy="1051931"/>
            </a:xfrm>
          </p:grpSpPr>
          <p:pic>
            <p:nvPicPr>
              <p:cNvPr id="229" name="Picture 228">
                <a:extLst>
                  <a:ext uri="{FF2B5EF4-FFF2-40B4-BE49-F238E27FC236}">
                    <a16:creationId xmlns:a16="http://schemas.microsoft.com/office/drawing/2014/main" id="{0AA27B92-20CA-438B-9CAC-601B28CE57C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386077" y="4087827"/>
                <a:ext cx="455658" cy="1051931"/>
              </a:xfrm>
              <a:prstGeom prst="rect">
                <a:avLst/>
              </a:prstGeom>
            </p:spPr>
          </p:pic>
          <p:sp>
            <p:nvSpPr>
              <p:cNvPr id="237" name="Oval 236">
                <a:extLst>
                  <a:ext uri="{FF2B5EF4-FFF2-40B4-BE49-F238E27FC236}">
                    <a16:creationId xmlns:a16="http://schemas.microsoft.com/office/drawing/2014/main" id="{D9B607AC-4AF5-4857-B8C0-798965DC2BEB}"/>
                  </a:ext>
                </a:extLst>
              </p:cNvPr>
              <p:cNvSpPr/>
              <p:nvPr/>
            </p:nvSpPr>
            <p:spPr>
              <a:xfrm>
                <a:off x="1395665" y="4409303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C0AC2EA4-6F0F-4F55-A3CD-8DB23A50C468}"/>
                </a:ext>
              </a:extLst>
            </p:cNvPr>
            <p:cNvGrpSpPr/>
            <p:nvPr/>
          </p:nvGrpSpPr>
          <p:grpSpPr>
            <a:xfrm>
              <a:off x="1989365" y="4139907"/>
              <a:ext cx="454175" cy="931159"/>
              <a:chOff x="1989365" y="4139907"/>
              <a:chExt cx="454175" cy="931159"/>
            </a:xfrm>
          </p:grpSpPr>
          <p:pic>
            <p:nvPicPr>
              <p:cNvPr id="230" name="Picture 229">
                <a:extLst>
                  <a:ext uri="{FF2B5EF4-FFF2-40B4-BE49-F238E27FC236}">
                    <a16:creationId xmlns:a16="http://schemas.microsoft.com/office/drawing/2014/main" id="{455C1913-43BB-4FB5-88C6-66DED2F322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989365" y="4139907"/>
                <a:ext cx="454175" cy="931159"/>
              </a:xfrm>
              <a:prstGeom prst="rect">
                <a:avLst/>
              </a:prstGeom>
            </p:spPr>
          </p:pic>
          <p:sp>
            <p:nvSpPr>
              <p:cNvPr id="240" name="Oval 239">
                <a:extLst>
                  <a:ext uri="{FF2B5EF4-FFF2-40B4-BE49-F238E27FC236}">
                    <a16:creationId xmlns:a16="http://schemas.microsoft.com/office/drawing/2014/main" id="{342C4C00-D0FA-4DB7-88BC-2BEB283DD931}"/>
                  </a:ext>
                </a:extLst>
              </p:cNvPr>
              <p:cNvSpPr/>
              <p:nvPr/>
            </p:nvSpPr>
            <p:spPr>
              <a:xfrm>
                <a:off x="1998362" y="4409303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52D36F83-C1CC-45DF-8DF5-E22636142838}"/>
                </a:ext>
              </a:extLst>
            </p:cNvPr>
            <p:cNvGrpSpPr/>
            <p:nvPr/>
          </p:nvGrpSpPr>
          <p:grpSpPr>
            <a:xfrm>
              <a:off x="2568676" y="4010701"/>
              <a:ext cx="524855" cy="1157973"/>
              <a:chOff x="2568676" y="4010701"/>
              <a:chExt cx="524855" cy="1157973"/>
            </a:xfrm>
          </p:grpSpPr>
          <p:pic>
            <p:nvPicPr>
              <p:cNvPr id="231" name="Picture 230">
                <a:extLst>
                  <a:ext uri="{FF2B5EF4-FFF2-40B4-BE49-F238E27FC236}">
                    <a16:creationId xmlns:a16="http://schemas.microsoft.com/office/drawing/2014/main" id="{C17A0D42-6635-4E64-A006-0CAA0F3BBD4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591172" y="4010701"/>
                <a:ext cx="473021" cy="1157973"/>
              </a:xfrm>
              <a:prstGeom prst="rect">
                <a:avLst/>
              </a:prstGeom>
            </p:spPr>
          </p:pic>
          <p:grpSp>
            <p:nvGrpSpPr>
              <p:cNvPr id="242" name="Group 241">
                <a:extLst>
                  <a:ext uri="{FF2B5EF4-FFF2-40B4-BE49-F238E27FC236}">
                    <a16:creationId xmlns:a16="http://schemas.microsoft.com/office/drawing/2014/main" id="{FC637ED8-D8FE-44E3-BD9C-935E851F77F9}"/>
                  </a:ext>
                </a:extLst>
              </p:cNvPr>
              <p:cNvGrpSpPr/>
              <p:nvPr/>
            </p:nvGrpSpPr>
            <p:grpSpPr>
              <a:xfrm>
                <a:off x="2568676" y="4409303"/>
                <a:ext cx="524855" cy="428891"/>
                <a:chOff x="1363657" y="3336384"/>
                <a:chExt cx="1281942" cy="1047551"/>
              </a:xfrm>
            </p:grpSpPr>
            <p:sp>
              <p:nvSpPr>
                <p:cNvPr id="243" name="Oval 242">
                  <a:extLst>
                    <a:ext uri="{FF2B5EF4-FFF2-40B4-BE49-F238E27FC236}">
                      <a16:creationId xmlns:a16="http://schemas.microsoft.com/office/drawing/2014/main" id="{7F373589-CD21-40E0-A98C-2332943B12D2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4" name="TextBox 243">
                  <a:extLst>
                    <a:ext uri="{FF2B5EF4-FFF2-40B4-BE49-F238E27FC236}">
                      <a16:creationId xmlns:a16="http://schemas.microsoft.com/office/drawing/2014/main" id="{8C3626F0-8709-4F49-BDBA-154AA44ECEE6}"/>
                    </a:ext>
                  </a:extLst>
                </p:cNvPr>
                <p:cNvSpPr txBox="1"/>
                <p:nvPr/>
              </p:nvSpPr>
              <p:spPr>
                <a:xfrm>
                  <a:off x="1363657" y="3398962"/>
                  <a:ext cx="1281942" cy="97725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0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25</a:t>
                  </a:r>
                  <a:endParaRPr lang="en-GB" sz="20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EEF0864C-C96A-4DF3-B716-29AF41031A47}"/>
                </a:ext>
              </a:extLst>
            </p:cNvPr>
            <p:cNvGrpSpPr/>
            <p:nvPr/>
          </p:nvGrpSpPr>
          <p:grpSpPr>
            <a:xfrm>
              <a:off x="3211823" y="3993567"/>
              <a:ext cx="498431" cy="1051931"/>
              <a:chOff x="3211823" y="3993567"/>
              <a:chExt cx="498431" cy="1051931"/>
            </a:xfrm>
          </p:grpSpPr>
          <p:pic>
            <p:nvPicPr>
              <p:cNvPr id="232" name="Picture 231">
                <a:extLst>
                  <a:ext uri="{FF2B5EF4-FFF2-40B4-BE49-F238E27FC236}">
                    <a16:creationId xmlns:a16="http://schemas.microsoft.com/office/drawing/2014/main" id="{64D27016-EE0F-4261-946D-8B710068269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211823" y="3993567"/>
                <a:ext cx="498431" cy="1051931"/>
              </a:xfrm>
              <a:prstGeom prst="rect">
                <a:avLst/>
              </a:prstGeom>
            </p:spPr>
          </p:pic>
          <p:sp>
            <p:nvSpPr>
              <p:cNvPr id="246" name="Oval 245">
                <a:extLst>
                  <a:ext uri="{FF2B5EF4-FFF2-40B4-BE49-F238E27FC236}">
                    <a16:creationId xmlns:a16="http://schemas.microsoft.com/office/drawing/2014/main" id="{329877CF-E6F3-41C6-88A0-EA5F76D2D342}"/>
                  </a:ext>
                </a:extLst>
              </p:cNvPr>
              <p:cNvSpPr/>
              <p:nvPr/>
            </p:nvSpPr>
            <p:spPr>
              <a:xfrm>
                <a:off x="3247645" y="4409303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7A08989-8426-4AEE-A377-6B691FB6D196}"/>
                </a:ext>
              </a:extLst>
            </p:cNvPr>
            <p:cNvGrpSpPr/>
            <p:nvPr/>
          </p:nvGrpSpPr>
          <p:grpSpPr>
            <a:xfrm>
              <a:off x="3837595" y="4087827"/>
              <a:ext cx="524855" cy="1051931"/>
              <a:chOff x="3837595" y="4087827"/>
              <a:chExt cx="524855" cy="1051931"/>
            </a:xfrm>
          </p:grpSpPr>
          <p:pic>
            <p:nvPicPr>
              <p:cNvPr id="248" name="Picture 247">
                <a:extLst>
                  <a:ext uri="{FF2B5EF4-FFF2-40B4-BE49-F238E27FC236}">
                    <a16:creationId xmlns:a16="http://schemas.microsoft.com/office/drawing/2014/main" id="{37FA6946-31E7-4C67-8FA1-6B752F3E5FF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881439" y="4087827"/>
                <a:ext cx="455658" cy="1051931"/>
              </a:xfrm>
              <a:prstGeom prst="rect">
                <a:avLst/>
              </a:prstGeom>
            </p:spPr>
          </p:pic>
          <p:grpSp>
            <p:nvGrpSpPr>
              <p:cNvPr id="249" name="Group 248">
                <a:extLst>
                  <a:ext uri="{FF2B5EF4-FFF2-40B4-BE49-F238E27FC236}">
                    <a16:creationId xmlns:a16="http://schemas.microsoft.com/office/drawing/2014/main" id="{E925B81A-AEA9-49BD-BE67-09D678BF99F8}"/>
                  </a:ext>
                </a:extLst>
              </p:cNvPr>
              <p:cNvGrpSpPr/>
              <p:nvPr/>
            </p:nvGrpSpPr>
            <p:grpSpPr>
              <a:xfrm>
                <a:off x="3837595" y="4409303"/>
                <a:ext cx="524855" cy="428891"/>
                <a:chOff x="1363657" y="3336384"/>
                <a:chExt cx="1281942" cy="1047551"/>
              </a:xfrm>
            </p:grpSpPr>
            <p:sp>
              <p:nvSpPr>
                <p:cNvPr id="250" name="Oval 249">
                  <a:extLst>
                    <a:ext uri="{FF2B5EF4-FFF2-40B4-BE49-F238E27FC236}">
                      <a16:creationId xmlns:a16="http://schemas.microsoft.com/office/drawing/2014/main" id="{71A791F9-CDBD-4298-9119-A740515F0EB2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1" name="TextBox 250">
                  <a:extLst>
                    <a:ext uri="{FF2B5EF4-FFF2-40B4-BE49-F238E27FC236}">
                      <a16:creationId xmlns:a16="http://schemas.microsoft.com/office/drawing/2014/main" id="{E828FBDA-5352-4359-A0F9-F1AA2E51F49D}"/>
                    </a:ext>
                  </a:extLst>
                </p:cNvPr>
                <p:cNvSpPr txBox="1"/>
                <p:nvPr/>
              </p:nvSpPr>
              <p:spPr>
                <a:xfrm>
                  <a:off x="1363657" y="3398962"/>
                  <a:ext cx="1281942" cy="97725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0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27</a:t>
                  </a:r>
                  <a:endParaRPr lang="en-GB" sz="20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54AEF7B-BD54-4372-BBBB-FDB606C56252}"/>
              </a:ext>
            </a:extLst>
          </p:cNvPr>
          <p:cNvGrpSpPr/>
          <p:nvPr/>
        </p:nvGrpSpPr>
        <p:grpSpPr>
          <a:xfrm>
            <a:off x="4807038" y="2627973"/>
            <a:ext cx="3597083" cy="1175107"/>
            <a:chOff x="4807038" y="2627973"/>
            <a:chExt cx="3597083" cy="1175107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E55F69C-B885-4866-A860-160D6CAC0490}"/>
                </a:ext>
              </a:extLst>
            </p:cNvPr>
            <p:cNvGrpSpPr/>
            <p:nvPr/>
          </p:nvGrpSpPr>
          <p:grpSpPr>
            <a:xfrm>
              <a:off x="4807038" y="2663470"/>
              <a:ext cx="498431" cy="1051931"/>
              <a:chOff x="4807038" y="2663470"/>
              <a:chExt cx="498431" cy="1051931"/>
            </a:xfrm>
          </p:grpSpPr>
          <p:pic>
            <p:nvPicPr>
              <p:cNvPr id="252" name="Picture 251">
                <a:extLst>
                  <a:ext uri="{FF2B5EF4-FFF2-40B4-BE49-F238E27FC236}">
                    <a16:creationId xmlns:a16="http://schemas.microsoft.com/office/drawing/2014/main" id="{A85B7BD3-6B64-4CFB-AB0C-BD5ECC274BD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807038" y="2663470"/>
                <a:ext cx="498431" cy="1051931"/>
              </a:xfrm>
              <a:prstGeom prst="rect">
                <a:avLst/>
              </a:prstGeom>
            </p:spPr>
          </p:pic>
          <p:sp>
            <p:nvSpPr>
              <p:cNvPr id="258" name="Oval 257">
                <a:extLst>
                  <a:ext uri="{FF2B5EF4-FFF2-40B4-BE49-F238E27FC236}">
                    <a16:creationId xmlns:a16="http://schemas.microsoft.com/office/drawing/2014/main" id="{05B2DAAE-EF52-4545-BECF-EE229C822B9A}"/>
                  </a:ext>
                </a:extLst>
              </p:cNvPr>
              <p:cNvSpPr/>
              <p:nvPr/>
            </p:nvSpPr>
            <p:spPr>
              <a:xfrm>
                <a:off x="4837984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7517D9F-7585-4402-A0FF-EC8F06F9DEC0}"/>
                </a:ext>
              </a:extLst>
            </p:cNvPr>
            <p:cNvGrpSpPr/>
            <p:nvPr/>
          </p:nvGrpSpPr>
          <p:grpSpPr>
            <a:xfrm>
              <a:off x="5453101" y="2722233"/>
              <a:ext cx="455658" cy="1051931"/>
              <a:chOff x="5453101" y="2722233"/>
              <a:chExt cx="455658" cy="1051931"/>
            </a:xfrm>
          </p:grpSpPr>
          <p:pic>
            <p:nvPicPr>
              <p:cNvPr id="253" name="Picture 252">
                <a:extLst>
                  <a:ext uri="{FF2B5EF4-FFF2-40B4-BE49-F238E27FC236}">
                    <a16:creationId xmlns:a16="http://schemas.microsoft.com/office/drawing/2014/main" id="{707D3741-96D2-42E0-B446-5424447691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453101" y="2722233"/>
                <a:ext cx="455658" cy="1051931"/>
              </a:xfrm>
              <a:prstGeom prst="rect">
                <a:avLst/>
              </a:prstGeom>
            </p:spPr>
          </p:pic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id="{2CB2ADF9-9969-43A5-81F1-98681F15159E}"/>
                  </a:ext>
                </a:extLst>
              </p:cNvPr>
              <p:cNvSpPr/>
              <p:nvPr/>
            </p:nvSpPr>
            <p:spPr>
              <a:xfrm>
                <a:off x="5462689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5B803513-B9F4-4E81-AD7D-12768133FA40}"/>
                </a:ext>
              </a:extLst>
            </p:cNvPr>
            <p:cNvGrpSpPr/>
            <p:nvPr/>
          </p:nvGrpSpPr>
          <p:grpSpPr>
            <a:xfrm>
              <a:off x="6011953" y="2774313"/>
              <a:ext cx="524855" cy="931159"/>
              <a:chOff x="6011953" y="2774313"/>
              <a:chExt cx="524855" cy="931159"/>
            </a:xfrm>
          </p:grpSpPr>
          <p:pic>
            <p:nvPicPr>
              <p:cNvPr id="254" name="Picture 253">
                <a:extLst>
                  <a:ext uri="{FF2B5EF4-FFF2-40B4-BE49-F238E27FC236}">
                    <a16:creationId xmlns:a16="http://schemas.microsoft.com/office/drawing/2014/main" id="{42198F7E-73B9-472F-AC1A-5F684B8AC19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056389" y="2774313"/>
                <a:ext cx="454175" cy="931159"/>
              </a:xfrm>
              <a:prstGeom prst="rect">
                <a:avLst/>
              </a:prstGeom>
            </p:spPr>
          </p:pic>
          <p:grpSp>
            <p:nvGrpSpPr>
              <p:cNvPr id="263" name="Group 262">
                <a:extLst>
                  <a:ext uri="{FF2B5EF4-FFF2-40B4-BE49-F238E27FC236}">
                    <a16:creationId xmlns:a16="http://schemas.microsoft.com/office/drawing/2014/main" id="{FE48C166-40CB-4980-8681-D5EC80344FD5}"/>
                  </a:ext>
                </a:extLst>
              </p:cNvPr>
              <p:cNvGrpSpPr/>
              <p:nvPr/>
            </p:nvGrpSpPr>
            <p:grpSpPr>
              <a:xfrm>
                <a:off x="6011953" y="3043709"/>
                <a:ext cx="524855" cy="438008"/>
                <a:chOff x="1363657" y="3336384"/>
                <a:chExt cx="1281942" cy="1069819"/>
              </a:xfrm>
            </p:grpSpPr>
            <p:sp>
              <p:nvSpPr>
                <p:cNvPr id="264" name="Oval 263">
                  <a:extLst>
                    <a:ext uri="{FF2B5EF4-FFF2-40B4-BE49-F238E27FC236}">
                      <a16:creationId xmlns:a16="http://schemas.microsoft.com/office/drawing/2014/main" id="{A8DA33C3-A4AB-41F1-B134-ED5942795DA8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65" name="TextBox 264">
                  <a:extLst>
                    <a:ext uri="{FF2B5EF4-FFF2-40B4-BE49-F238E27FC236}">
                      <a16:creationId xmlns:a16="http://schemas.microsoft.com/office/drawing/2014/main" id="{CF53D296-BEAF-46A5-B949-640DD116F99C}"/>
                    </a:ext>
                  </a:extLst>
                </p:cNvPr>
                <p:cNvSpPr txBox="1"/>
                <p:nvPr/>
              </p:nvSpPr>
              <p:spPr>
                <a:xfrm>
                  <a:off x="1363657" y="3398962"/>
                  <a:ext cx="1281942" cy="1007241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0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67</a:t>
                  </a:r>
                  <a:endParaRPr lang="en-GB" sz="20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991E35C7-F32E-4912-98A5-CBB7DD57656C}"/>
                </a:ext>
              </a:extLst>
            </p:cNvPr>
            <p:cNvGrpSpPr/>
            <p:nvPr/>
          </p:nvGrpSpPr>
          <p:grpSpPr>
            <a:xfrm>
              <a:off x="6635700" y="2645107"/>
              <a:ext cx="524855" cy="1157973"/>
              <a:chOff x="6635700" y="2645107"/>
              <a:chExt cx="524855" cy="1157973"/>
            </a:xfrm>
          </p:grpSpPr>
          <p:pic>
            <p:nvPicPr>
              <p:cNvPr id="255" name="Picture 254">
                <a:extLst>
                  <a:ext uri="{FF2B5EF4-FFF2-40B4-BE49-F238E27FC236}">
                    <a16:creationId xmlns:a16="http://schemas.microsoft.com/office/drawing/2014/main" id="{42F2C2CB-1484-4C4E-B591-2C5A648422A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658196" y="2645107"/>
                <a:ext cx="473021" cy="1157973"/>
              </a:xfrm>
              <a:prstGeom prst="rect">
                <a:avLst/>
              </a:prstGeom>
            </p:spPr>
          </p:pic>
          <p:grpSp>
            <p:nvGrpSpPr>
              <p:cNvPr id="266" name="Group 265">
                <a:extLst>
                  <a:ext uri="{FF2B5EF4-FFF2-40B4-BE49-F238E27FC236}">
                    <a16:creationId xmlns:a16="http://schemas.microsoft.com/office/drawing/2014/main" id="{394E990E-AF67-48C9-8376-09C18D57F610}"/>
                  </a:ext>
                </a:extLst>
              </p:cNvPr>
              <p:cNvGrpSpPr/>
              <p:nvPr/>
            </p:nvGrpSpPr>
            <p:grpSpPr>
              <a:xfrm>
                <a:off x="6635700" y="3043709"/>
                <a:ext cx="524855" cy="428891"/>
                <a:chOff x="1363657" y="3336384"/>
                <a:chExt cx="1281942" cy="1047551"/>
              </a:xfrm>
            </p:grpSpPr>
            <p:sp>
              <p:nvSpPr>
                <p:cNvPr id="267" name="Oval 266">
                  <a:extLst>
                    <a:ext uri="{FF2B5EF4-FFF2-40B4-BE49-F238E27FC236}">
                      <a16:creationId xmlns:a16="http://schemas.microsoft.com/office/drawing/2014/main" id="{F11B0B75-2045-46A9-AA56-EDD67C04FCBD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68" name="TextBox 267">
                  <a:extLst>
                    <a:ext uri="{FF2B5EF4-FFF2-40B4-BE49-F238E27FC236}">
                      <a16:creationId xmlns:a16="http://schemas.microsoft.com/office/drawing/2014/main" id="{8A1A37CA-4B5A-4C6E-80E1-13A3617511A2}"/>
                    </a:ext>
                  </a:extLst>
                </p:cNvPr>
                <p:cNvSpPr txBox="1"/>
                <p:nvPr/>
              </p:nvSpPr>
              <p:spPr>
                <a:xfrm>
                  <a:off x="1363657" y="3398962"/>
                  <a:ext cx="1281942" cy="97725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0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68</a:t>
                  </a:r>
                  <a:endParaRPr lang="en-GB" sz="20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C24DBCD-50BA-46B8-BD48-C5B7E9931D5B}"/>
                </a:ext>
              </a:extLst>
            </p:cNvPr>
            <p:cNvGrpSpPr/>
            <p:nvPr/>
          </p:nvGrpSpPr>
          <p:grpSpPr>
            <a:xfrm>
              <a:off x="7278847" y="2627973"/>
              <a:ext cx="498431" cy="1051931"/>
              <a:chOff x="7278847" y="2627973"/>
              <a:chExt cx="498431" cy="1051931"/>
            </a:xfrm>
          </p:grpSpPr>
          <p:pic>
            <p:nvPicPr>
              <p:cNvPr id="256" name="Picture 255">
                <a:extLst>
                  <a:ext uri="{FF2B5EF4-FFF2-40B4-BE49-F238E27FC236}">
                    <a16:creationId xmlns:a16="http://schemas.microsoft.com/office/drawing/2014/main" id="{CB98EAFB-15C4-4FED-A3BA-0E336F41DBA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278847" y="2627973"/>
                <a:ext cx="498431" cy="1051931"/>
              </a:xfrm>
              <a:prstGeom prst="rect">
                <a:avLst/>
              </a:prstGeom>
            </p:spPr>
          </p:pic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id="{CF7D1CD3-217D-4C61-B48E-909284AC3F70}"/>
                  </a:ext>
                </a:extLst>
              </p:cNvPr>
              <p:cNvSpPr/>
              <p:nvPr/>
            </p:nvSpPr>
            <p:spPr>
              <a:xfrm>
                <a:off x="7314669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ADF251B2-BF16-4B1A-9CCB-ACD9734C39C1}"/>
                </a:ext>
              </a:extLst>
            </p:cNvPr>
            <p:cNvGrpSpPr/>
            <p:nvPr/>
          </p:nvGrpSpPr>
          <p:grpSpPr>
            <a:xfrm>
              <a:off x="7948463" y="2722233"/>
              <a:ext cx="455658" cy="1051931"/>
              <a:chOff x="7948463" y="2722233"/>
              <a:chExt cx="455658" cy="1051931"/>
            </a:xfrm>
          </p:grpSpPr>
          <p:pic>
            <p:nvPicPr>
              <p:cNvPr id="272" name="Picture 271">
                <a:extLst>
                  <a:ext uri="{FF2B5EF4-FFF2-40B4-BE49-F238E27FC236}">
                    <a16:creationId xmlns:a16="http://schemas.microsoft.com/office/drawing/2014/main" id="{656D6CA4-F97A-4CA5-9B89-8DB609180CA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948463" y="2722233"/>
                <a:ext cx="455658" cy="1051931"/>
              </a:xfrm>
              <a:prstGeom prst="rect">
                <a:avLst/>
              </a:prstGeom>
            </p:spPr>
          </p:pic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CDFF6612-1C9A-4317-98CC-78A7D219BB2C}"/>
                  </a:ext>
                </a:extLst>
              </p:cNvPr>
              <p:cNvSpPr/>
              <p:nvPr/>
            </p:nvSpPr>
            <p:spPr>
              <a:xfrm>
                <a:off x="7958052" y="3043709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63FD4DC1-F59D-4B22-9ED3-9FC4CC4E3C4E}"/>
              </a:ext>
            </a:extLst>
          </p:cNvPr>
          <p:cNvGrpSpPr/>
          <p:nvPr/>
        </p:nvGrpSpPr>
        <p:grpSpPr>
          <a:xfrm>
            <a:off x="4775026" y="3993567"/>
            <a:ext cx="3719206" cy="1175107"/>
            <a:chOff x="4775026" y="3993567"/>
            <a:chExt cx="3719206" cy="1175107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EF65F14-301A-4535-AC25-05A5A1B3498B}"/>
                </a:ext>
              </a:extLst>
            </p:cNvPr>
            <p:cNvGrpSpPr/>
            <p:nvPr/>
          </p:nvGrpSpPr>
          <p:grpSpPr>
            <a:xfrm>
              <a:off x="4775026" y="4029064"/>
              <a:ext cx="524855" cy="1051931"/>
              <a:chOff x="4775026" y="4029064"/>
              <a:chExt cx="524855" cy="1051931"/>
            </a:xfrm>
          </p:grpSpPr>
          <p:pic>
            <p:nvPicPr>
              <p:cNvPr id="276" name="Picture 275">
                <a:extLst>
                  <a:ext uri="{FF2B5EF4-FFF2-40B4-BE49-F238E27FC236}">
                    <a16:creationId xmlns:a16="http://schemas.microsoft.com/office/drawing/2014/main" id="{7A97C733-14A3-4AF7-A14F-310AFE5B04B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797513" y="4029064"/>
                <a:ext cx="498431" cy="1051931"/>
              </a:xfrm>
              <a:prstGeom prst="rect">
                <a:avLst/>
              </a:prstGeom>
            </p:spPr>
          </p:pic>
          <p:grpSp>
            <p:nvGrpSpPr>
              <p:cNvPr id="281" name="Group 280">
                <a:extLst>
                  <a:ext uri="{FF2B5EF4-FFF2-40B4-BE49-F238E27FC236}">
                    <a16:creationId xmlns:a16="http://schemas.microsoft.com/office/drawing/2014/main" id="{2A4F31BB-159B-4659-83A3-8EE6016F3719}"/>
                  </a:ext>
                </a:extLst>
              </p:cNvPr>
              <p:cNvGrpSpPr/>
              <p:nvPr/>
            </p:nvGrpSpPr>
            <p:grpSpPr>
              <a:xfrm>
                <a:off x="4775026" y="4409303"/>
                <a:ext cx="524855" cy="428891"/>
                <a:chOff x="1363657" y="3336384"/>
                <a:chExt cx="1281942" cy="1047551"/>
              </a:xfrm>
            </p:grpSpPr>
            <p:sp>
              <p:nvSpPr>
                <p:cNvPr id="282" name="Oval 281">
                  <a:extLst>
                    <a:ext uri="{FF2B5EF4-FFF2-40B4-BE49-F238E27FC236}">
                      <a16:creationId xmlns:a16="http://schemas.microsoft.com/office/drawing/2014/main" id="{8623C8E6-E6F8-4844-B7A1-0EEE510B0D17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83" name="TextBox 282">
                  <a:extLst>
                    <a:ext uri="{FF2B5EF4-FFF2-40B4-BE49-F238E27FC236}">
                      <a16:creationId xmlns:a16="http://schemas.microsoft.com/office/drawing/2014/main" id="{76450CB2-E57C-4FC3-AFCB-B1FFBCA9D116}"/>
                    </a:ext>
                  </a:extLst>
                </p:cNvPr>
                <p:cNvSpPr txBox="1"/>
                <p:nvPr/>
              </p:nvSpPr>
              <p:spPr>
                <a:xfrm>
                  <a:off x="1363657" y="3398962"/>
                  <a:ext cx="1281942" cy="97725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20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99</a:t>
                  </a:r>
                  <a:endParaRPr lang="en-GB" sz="20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8C2A7758-FBFE-4471-92E5-79792DD2804B}"/>
                </a:ext>
              </a:extLst>
            </p:cNvPr>
            <p:cNvGrpSpPr/>
            <p:nvPr/>
          </p:nvGrpSpPr>
          <p:grpSpPr>
            <a:xfrm>
              <a:off x="5443576" y="4087827"/>
              <a:ext cx="455658" cy="1051931"/>
              <a:chOff x="5443576" y="4087827"/>
              <a:chExt cx="455658" cy="1051931"/>
            </a:xfrm>
          </p:grpSpPr>
          <p:pic>
            <p:nvPicPr>
              <p:cNvPr id="277" name="Picture 276">
                <a:extLst>
                  <a:ext uri="{FF2B5EF4-FFF2-40B4-BE49-F238E27FC236}">
                    <a16:creationId xmlns:a16="http://schemas.microsoft.com/office/drawing/2014/main" id="{66EB5580-0F29-48CA-883C-F25C630AFC3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443576" y="4087827"/>
                <a:ext cx="455658" cy="1051931"/>
              </a:xfrm>
              <a:prstGeom prst="rect">
                <a:avLst/>
              </a:prstGeom>
            </p:spPr>
          </p:pic>
          <p:sp>
            <p:nvSpPr>
              <p:cNvPr id="285" name="Oval 284">
                <a:extLst>
                  <a:ext uri="{FF2B5EF4-FFF2-40B4-BE49-F238E27FC236}">
                    <a16:creationId xmlns:a16="http://schemas.microsoft.com/office/drawing/2014/main" id="{568FAC09-E3A9-453C-B3E9-A217692ADC9D}"/>
                  </a:ext>
                </a:extLst>
              </p:cNvPr>
              <p:cNvSpPr/>
              <p:nvPr/>
            </p:nvSpPr>
            <p:spPr>
              <a:xfrm>
                <a:off x="5453164" y="4409303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9E68813E-A6A8-4651-B240-7E61369DF560}"/>
                </a:ext>
              </a:extLst>
            </p:cNvPr>
            <p:cNvGrpSpPr/>
            <p:nvPr/>
          </p:nvGrpSpPr>
          <p:grpSpPr>
            <a:xfrm>
              <a:off x="6023876" y="4139907"/>
              <a:ext cx="524855" cy="931159"/>
              <a:chOff x="6023876" y="4139907"/>
              <a:chExt cx="524855" cy="931159"/>
            </a:xfrm>
          </p:grpSpPr>
          <p:pic>
            <p:nvPicPr>
              <p:cNvPr id="278" name="Picture 277">
                <a:extLst>
                  <a:ext uri="{FF2B5EF4-FFF2-40B4-BE49-F238E27FC236}">
                    <a16:creationId xmlns:a16="http://schemas.microsoft.com/office/drawing/2014/main" id="{5142D221-F264-4B0B-8B1D-6F41E399F5E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046864" y="4139907"/>
                <a:ext cx="454175" cy="931159"/>
              </a:xfrm>
              <a:prstGeom prst="rect">
                <a:avLst/>
              </a:prstGeom>
            </p:spPr>
          </p:pic>
          <p:grpSp>
            <p:nvGrpSpPr>
              <p:cNvPr id="287" name="Group 286">
                <a:extLst>
                  <a:ext uri="{FF2B5EF4-FFF2-40B4-BE49-F238E27FC236}">
                    <a16:creationId xmlns:a16="http://schemas.microsoft.com/office/drawing/2014/main" id="{80F4E48E-AED6-4D82-866D-E03D87896ADC}"/>
                  </a:ext>
                </a:extLst>
              </p:cNvPr>
              <p:cNvGrpSpPr/>
              <p:nvPr/>
            </p:nvGrpSpPr>
            <p:grpSpPr>
              <a:xfrm>
                <a:off x="6023876" y="4409303"/>
                <a:ext cx="524855" cy="428891"/>
                <a:chOff x="1416043" y="3336384"/>
                <a:chExt cx="1281942" cy="1047551"/>
              </a:xfrm>
            </p:grpSpPr>
            <p:sp>
              <p:nvSpPr>
                <p:cNvPr id="288" name="Oval 287">
                  <a:extLst>
                    <a:ext uri="{FF2B5EF4-FFF2-40B4-BE49-F238E27FC236}">
                      <a16:creationId xmlns:a16="http://schemas.microsoft.com/office/drawing/2014/main" id="{9D634614-ADDD-4EF1-BC90-84BF7508D8BF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89" name="TextBox 288">
                  <a:extLst>
                    <a:ext uri="{FF2B5EF4-FFF2-40B4-BE49-F238E27FC236}">
                      <a16:creationId xmlns:a16="http://schemas.microsoft.com/office/drawing/2014/main" id="{91B063CF-94F0-4EE0-9EC7-DCB877B60C8C}"/>
                    </a:ext>
                  </a:extLst>
                </p:cNvPr>
                <p:cNvSpPr txBox="1"/>
                <p:nvPr/>
              </p:nvSpPr>
              <p:spPr>
                <a:xfrm>
                  <a:off x="1416043" y="3492023"/>
                  <a:ext cx="1281942" cy="82690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16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101</a:t>
                  </a:r>
                  <a:endParaRPr lang="en-GB" sz="16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10B2E945-B461-4A30-8CE6-C9FD27AF96A8}"/>
                </a:ext>
              </a:extLst>
            </p:cNvPr>
            <p:cNvGrpSpPr/>
            <p:nvPr/>
          </p:nvGrpSpPr>
          <p:grpSpPr>
            <a:xfrm>
              <a:off x="6648671" y="4010701"/>
              <a:ext cx="473021" cy="1157973"/>
              <a:chOff x="6648671" y="4010701"/>
              <a:chExt cx="473021" cy="1157973"/>
            </a:xfrm>
          </p:grpSpPr>
          <p:pic>
            <p:nvPicPr>
              <p:cNvPr id="279" name="Picture 278">
                <a:extLst>
                  <a:ext uri="{FF2B5EF4-FFF2-40B4-BE49-F238E27FC236}">
                    <a16:creationId xmlns:a16="http://schemas.microsoft.com/office/drawing/2014/main" id="{39C195AB-693C-4475-80B6-76CA70F1C0A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648671" y="4010701"/>
                <a:ext cx="473021" cy="1157973"/>
              </a:xfrm>
              <a:prstGeom prst="rect">
                <a:avLst/>
              </a:prstGeom>
            </p:spPr>
          </p:pic>
          <p:sp>
            <p:nvSpPr>
              <p:cNvPr id="291" name="Oval 290">
                <a:extLst>
                  <a:ext uri="{FF2B5EF4-FFF2-40B4-BE49-F238E27FC236}">
                    <a16:creationId xmlns:a16="http://schemas.microsoft.com/office/drawing/2014/main" id="{71174CA4-467F-43C0-B6F1-33508A613729}"/>
                  </a:ext>
                </a:extLst>
              </p:cNvPr>
              <p:cNvSpPr/>
              <p:nvPr/>
            </p:nvSpPr>
            <p:spPr>
              <a:xfrm>
                <a:off x="6679608" y="4409303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5CDAC252-B393-4AA2-BDF2-345333E3828D}"/>
                </a:ext>
              </a:extLst>
            </p:cNvPr>
            <p:cNvGrpSpPr/>
            <p:nvPr/>
          </p:nvGrpSpPr>
          <p:grpSpPr>
            <a:xfrm>
              <a:off x="7269322" y="3993567"/>
              <a:ext cx="498431" cy="1051931"/>
              <a:chOff x="7269322" y="3993567"/>
              <a:chExt cx="498431" cy="1051931"/>
            </a:xfrm>
          </p:grpSpPr>
          <p:pic>
            <p:nvPicPr>
              <p:cNvPr id="280" name="Picture 279">
                <a:extLst>
                  <a:ext uri="{FF2B5EF4-FFF2-40B4-BE49-F238E27FC236}">
                    <a16:creationId xmlns:a16="http://schemas.microsoft.com/office/drawing/2014/main" id="{1D511E6A-8DA8-4482-9510-C2128A10AB4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269322" y="3993567"/>
                <a:ext cx="498431" cy="1051931"/>
              </a:xfrm>
              <a:prstGeom prst="rect">
                <a:avLst/>
              </a:prstGeom>
            </p:spPr>
          </p:pic>
          <p:sp>
            <p:nvSpPr>
              <p:cNvPr id="294" name="Oval 293">
                <a:extLst>
                  <a:ext uri="{FF2B5EF4-FFF2-40B4-BE49-F238E27FC236}">
                    <a16:creationId xmlns:a16="http://schemas.microsoft.com/office/drawing/2014/main" id="{125D81BA-0EF9-40B0-9C5E-11BDC1F1D71B}"/>
                  </a:ext>
                </a:extLst>
              </p:cNvPr>
              <p:cNvSpPr/>
              <p:nvPr/>
            </p:nvSpPr>
            <p:spPr>
              <a:xfrm>
                <a:off x="7305144" y="4409303"/>
                <a:ext cx="428890" cy="42889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9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GB" sz="25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D0B5DCF0-4B97-4AB3-BA30-C0BEB35BB591}"/>
                </a:ext>
              </a:extLst>
            </p:cNvPr>
            <p:cNvGrpSpPr/>
            <p:nvPr/>
          </p:nvGrpSpPr>
          <p:grpSpPr>
            <a:xfrm>
              <a:off x="7885569" y="4087827"/>
              <a:ext cx="608663" cy="1051931"/>
              <a:chOff x="7885569" y="4087827"/>
              <a:chExt cx="608663" cy="1051931"/>
            </a:xfrm>
          </p:grpSpPr>
          <p:pic>
            <p:nvPicPr>
              <p:cNvPr id="296" name="Picture 295">
                <a:extLst>
                  <a:ext uri="{FF2B5EF4-FFF2-40B4-BE49-F238E27FC236}">
                    <a16:creationId xmlns:a16="http://schemas.microsoft.com/office/drawing/2014/main" id="{C10C9D61-EB4F-4AE8-A0EE-D577FA5CC8A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938938" y="4087827"/>
                <a:ext cx="455658" cy="1051931"/>
              </a:xfrm>
              <a:prstGeom prst="rect">
                <a:avLst/>
              </a:prstGeom>
            </p:spPr>
          </p:pic>
          <p:grpSp>
            <p:nvGrpSpPr>
              <p:cNvPr id="297" name="Group 296">
                <a:extLst>
                  <a:ext uri="{FF2B5EF4-FFF2-40B4-BE49-F238E27FC236}">
                    <a16:creationId xmlns:a16="http://schemas.microsoft.com/office/drawing/2014/main" id="{789DE717-0F7E-43F4-9E2C-B2ABD288D73D}"/>
                  </a:ext>
                </a:extLst>
              </p:cNvPr>
              <p:cNvGrpSpPr/>
              <p:nvPr/>
            </p:nvGrpSpPr>
            <p:grpSpPr>
              <a:xfrm>
                <a:off x="7885569" y="4409304"/>
                <a:ext cx="608663" cy="428891"/>
                <a:chOff x="1340392" y="3336384"/>
                <a:chExt cx="1486640" cy="1047551"/>
              </a:xfrm>
            </p:grpSpPr>
            <p:sp>
              <p:nvSpPr>
                <p:cNvPr id="298" name="Oval 297">
                  <a:extLst>
                    <a:ext uri="{FF2B5EF4-FFF2-40B4-BE49-F238E27FC236}">
                      <a16:creationId xmlns:a16="http://schemas.microsoft.com/office/drawing/2014/main" id="{0C68D57F-6A14-4D71-A80B-719401015A36}"/>
                    </a:ext>
                  </a:extLst>
                </p:cNvPr>
                <p:cNvSpPr/>
                <p:nvPr/>
              </p:nvSpPr>
              <p:spPr>
                <a:xfrm>
                  <a:off x="1494166" y="3336384"/>
                  <a:ext cx="1047551" cy="1047551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F9B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en-GB" sz="25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99" name="TextBox 298">
                  <a:extLst>
                    <a:ext uri="{FF2B5EF4-FFF2-40B4-BE49-F238E27FC236}">
                      <a16:creationId xmlns:a16="http://schemas.microsoft.com/office/drawing/2014/main" id="{7DAA60DE-2DC9-4A03-95EA-4004E2BBAB54}"/>
                    </a:ext>
                  </a:extLst>
                </p:cNvPr>
                <p:cNvSpPr txBox="1"/>
                <p:nvPr/>
              </p:nvSpPr>
              <p:spPr>
                <a:xfrm>
                  <a:off x="1340392" y="3492020"/>
                  <a:ext cx="1486640" cy="82690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1600" b="1" dirty="0">
                      <a:solidFill>
                        <a:schemeClr val="tx1"/>
                      </a:solidFill>
                      <a:latin typeface="Twinkl" panose="02000000000000000000" pitchFamily="2" charset="0"/>
                    </a:rPr>
                    <a:t>104</a:t>
                  </a:r>
                  <a:endParaRPr lang="en-GB" sz="1600" b="1" dirty="0">
                    <a:solidFill>
                      <a:schemeClr val="tx1"/>
                    </a:solidFill>
                    <a:latin typeface="Twinkl" panose="02000000000000000000" pitchFamily="2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95817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8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79E9E7F0-0D28-4645-B534-A28A477ED291}"/>
              </a:ext>
            </a:extLst>
          </p:cNvPr>
          <p:cNvCxnSpPr>
            <a:cxnSpLocks/>
          </p:cNvCxnSpPr>
          <p:nvPr/>
        </p:nvCxnSpPr>
        <p:spPr>
          <a:xfrm>
            <a:off x="777015" y="3706694"/>
            <a:ext cx="0" cy="190342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0231AE8-FAFB-4A6C-863F-1A02C1AE86EE}"/>
              </a:ext>
            </a:extLst>
          </p:cNvPr>
          <p:cNvCxnSpPr>
            <a:cxnSpLocks/>
          </p:cNvCxnSpPr>
          <p:nvPr/>
        </p:nvCxnSpPr>
        <p:spPr>
          <a:xfrm>
            <a:off x="3297476" y="3594486"/>
            <a:ext cx="0" cy="190342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715076D-2E11-47F0-BCB9-85E876505A52}"/>
              </a:ext>
            </a:extLst>
          </p:cNvPr>
          <p:cNvGrpSpPr/>
          <p:nvPr/>
        </p:nvGrpSpPr>
        <p:grpSpPr>
          <a:xfrm>
            <a:off x="5654818" y="2450445"/>
            <a:ext cx="2433870" cy="696491"/>
            <a:chOff x="5654818" y="2450445"/>
            <a:chExt cx="2433870" cy="696491"/>
          </a:xfrm>
        </p:grpSpPr>
        <p:sp>
          <p:nvSpPr>
            <p:cNvPr id="121" name="Speech Bubble: Rectangle 120">
              <a:extLst>
                <a:ext uri="{FF2B5EF4-FFF2-40B4-BE49-F238E27FC236}">
                  <a16:creationId xmlns:a16="http://schemas.microsoft.com/office/drawing/2014/main" id="{A942615F-6C77-4C8C-98C2-95151864CA1F}"/>
                </a:ext>
              </a:extLst>
            </p:cNvPr>
            <p:cNvSpPr/>
            <p:nvPr/>
          </p:nvSpPr>
          <p:spPr>
            <a:xfrm>
              <a:off x="5654818" y="2450445"/>
              <a:ext cx="2433870" cy="696491"/>
            </a:xfrm>
            <a:prstGeom prst="wedgeRectCallout">
              <a:avLst>
                <a:gd name="adj1" fmla="val 28171"/>
                <a:gd name="adj2" fmla="val 133041"/>
              </a:avLst>
            </a:prstGeom>
            <a:solidFill>
              <a:srgbClr val="AFDF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428B3664-FEF8-4519-8C92-6F9EC4324B90}"/>
                </a:ext>
              </a:extLst>
            </p:cNvPr>
            <p:cNvSpPr txBox="1"/>
            <p:nvPr/>
          </p:nvSpPr>
          <p:spPr>
            <a:xfrm>
              <a:off x="5876706" y="2545449"/>
              <a:ext cx="2066067" cy="49244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 dirty="0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Un </a:t>
              </a:r>
              <a:r>
                <a:rPr lang="en-GB" sz="1600" dirty="0" err="1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deg</a:t>
              </a:r>
              <a:r>
                <a:rPr lang="en-GB" sz="1600" dirty="0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tri </a:t>
              </a:r>
              <a:r>
                <a:rPr lang="en-GB" sz="1600" b="0" i="0" dirty="0" err="1">
                  <a:effectLst/>
                  <a:latin typeface="Twinkl" panose="02000000000000000000" pitchFamily="2" charset="0"/>
                </a:rPr>
                <a:t>centimedr</a:t>
              </a:r>
              <a:r>
                <a:rPr lang="en-GB" sz="1600" dirty="0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o led </a:t>
              </a:r>
              <a:r>
                <a:rPr lang="en-GB" sz="1600" dirty="0" err="1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yw’r</a:t>
              </a:r>
              <a:r>
                <a:rPr lang="en-GB" sz="1600" dirty="0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llusern</a:t>
              </a:r>
              <a:endParaRPr lang="en-GB" sz="1600" dirty="0">
                <a:latin typeface="Twinkl" panose="02000000000000000000" pitchFamily="2" charset="0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F08BA64-8C4E-4F9E-B547-61AFC8B7D1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1867" y="3407156"/>
            <a:ext cx="1038269" cy="27618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2B0971-A4E0-4AA9-975B-D5B716DD790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1010" y="3391854"/>
            <a:ext cx="912206" cy="2761861"/>
          </a:xfrm>
          <a:prstGeom prst="rect">
            <a:avLst/>
          </a:prstGeom>
        </p:spPr>
      </p:pic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264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02BDC1E9-B381-4276-B472-410D03B5D2C7}"/>
              </a:ext>
            </a:extLst>
          </p:cNvPr>
          <p:cNvSpPr txBox="1">
            <a:spLocks/>
          </p:cNvSpPr>
          <p:nvPr/>
        </p:nvSpPr>
        <p:spPr>
          <a:xfrm>
            <a:off x="777016" y="765175"/>
            <a:ext cx="7611334" cy="99430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252000" tIns="252000" rIns="252000" bIns="2520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 algn="r">
              <a:spcBef>
                <a:spcPts val="0"/>
              </a:spcBef>
            </a:pP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Ramadan - </a:t>
            </a: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Mesur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C677713-E31A-42E9-8BDD-355092CFB320}"/>
              </a:ext>
            </a:extLst>
          </p:cNvPr>
          <p:cNvGrpSpPr/>
          <p:nvPr/>
        </p:nvGrpSpPr>
        <p:grpSpPr>
          <a:xfrm>
            <a:off x="3908809" y="3666574"/>
            <a:ext cx="1811574" cy="994306"/>
            <a:chOff x="3908809" y="3666574"/>
            <a:chExt cx="1811574" cy="994306"/>
          </a:xfrm>
        </p:grpSpPr>
        <p:sp>
          <p:nvSpPr>
            <p:cNvPr id="119" name="Speech Bubble: Rectangle 118">
              <a:extLst>
                <a:ext uri="{FF2B5EF4-FFF2-40B4-BE49-F238E27FC236}">
                  <a16:creationId xmlns:a16="http://schemas.microsoft.com/office/drawing/2014/main" id="{2E99EDB0-507D-4055-8154-5DECEBB22951}"/>
                </a:ext>
              </a:extLst>
            </p:cNvPr>
            <p:cNvSpPr/>
            <p:nvPr/>
          </p:nvSpPr>
          <p:spPr>
            <a:xfrm>
              <a:off x="3908809" y="3666574"/>
              <a:ext cx="1811574" cy="994306"/>
            </a:xfrm>
            <a:prstGeom prst="wedgeRectCallout">
              <a:avLst>
                <a:gd name="adj1" fmla="val 77019"/>
                <a:gd name="adj2" fmla="val 12765"/>
              </a:avLst>
            </a:prstGeom>
            <a:solidFill>
              <a:srgbClr val="AFDF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0E3D0A97-09D9-405F-AA75-3C5D82629176}"/>
                </a:ext>
              </a:extLst>
            </p:cNvPr>
            <p:cNvSpPr txBox="1"/>
            <p:nvPr/>
          </p:nvSpPr>
          <p:spPr>
            <a:xfrm>
              <a:off x="4123847" y="3777316"/>
              <a:ext cx="1450621" cy="73866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Mae’r</a:t>
              </a:r>
              <a:r>
                <a:rPr lang="en-GB" sz="16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llusern</a:t>
              </a:r>
              <a:r>
                <a:rPr lang="en-GB" sz="16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yn</a:t>
              </a:r>
              <a:r>
                <a:rPr lang="en-GB" sz="16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dri</a:t>
              </a:r>
              <a:r>
                <a:rPr lang="en-GB" sz="16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deg</a:t>
              </a:r>
              <a:r>
                <a:rPr lang="en-GB" sz="16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centimedr</a:t>
              </a:r>
              <a:r>
                <a:rPr lang="en-GB" sz="1600" dirty="0">
                  <a:solidFill>
                    <a:schemeClr val="dk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o led.</a:t>
              </a: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737DE3D8-2088-4CA5-8798-D55FD6AAB9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930" y="-2030232"/>
            <a:ext cx="2543594" cy="73874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5B4913-46F2-436E-A183-C56E1FB7445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96" y="5577929"/>
            <a:ext cx="3070124" cy="575786"/>
          </a:xfrm>
          <a:prstGeom prst="rect">
            <a:avLst/>
          </a:prstGeom>
        </p:spPr>
      </p:pic>
      <p:sp>
        <p:nvSpPr>
          <p:cNvPr id="128" name="Title 1">
            <a:extLst>
              <a:ext uri="{FF2B5EF4-FFF2-40B4-BE49-F238E27FC236}">
                <a16:creationId xmlns:a16="http://schemas.microsoft.com/office/drawing/2014/main" id="{3031F13E-D3D0-4571-AA4F-5A1F67EB87B9}"/>
              </a:ext>
            </a:extLst>
          </p:cNvPr>
          <p:cNvSpPr txBox="1">
            <a:spLocks/>
          </p:cNvSpPr>
          <p:nvPr/>
        </p:nvSpPr>
        <p:spPr>
          <a:xfrm>
            <a:off x="4246341" y="5146359"/>
            <a:ext cx="2543593" cy="994306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 w="25400">
            <a:noFill/>
          </a:ln>
        </p:spPr>
        <p:txBody>
          <a:bodyPr vert="horz" lIns="0" tIns="252000" rIns="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Pwy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gywir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600" dirty="0">
              <a:latin typeface="Twinkl" panose="02000000000000000000" pitchFamily="2" charset="0"/>
            </a:endParaRPr>
          </a:p>
          <a:p>
            <a:pPr lvl="0">
              <a:spcBef>
                <a:spcPts val="0"/>
              </a:spcBef>
            </a:pPr>
            <a:r>
              <a:rPr lang="en-GB" sz="1600" b="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 </a:t>
            </a:r>
            <a:r>
              <a:rPr lang="en-GB" sz="1600" b="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gamgymeriad</a:t>
            </a:r>
            <a:r>
              <a:rPr lang="en-GB" sz="1600" b="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b="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</a:t>
            </a:r>
            <a:r>
              <a:rPr lang="en-GB" sz="1600" b="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un </a:t>
            </a:r>
            <a:r>
              <a:rPr lang="en-GB" sz="1600" b="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plentyn</a:t>
            </a:r>
            <a:r>
              <a:rPr lang="en-GB" sz="1600" b="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b="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wedi</a:t>
            </a:r>
            <a:r>
              <a:rPr lang="en-GB" sz="1600" b="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b="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ei</a:t>
            </a:r>
            <a:r>
              <a:rPr lang="en-GB" sz="1600" b="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b="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wneud</a:t>
            </a:r>
            <a:r>
              <a:rPr lang="en-GB" sz="1600" b="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600" b="0" dirty="0">
              <a:latin typeface="Twinkl" panose="02000000000000000000" pitchFamily="2" charset="0"/>
            </a:endParaRPr>
          </a:p>
        </p:txBody>
      </p:sp>
      <p:sp>
        <p:nvSpPr>
          <p:cNvPr id="103" name="Title 1">
            <a:extLst>
              <a:ext uri="{FF2B5EF4-FFF2-40B4-BE49-F238E27FC236}">
                <a16:creationId xmlns:a16="http://schemas.microsoft.com/office/drawing/2014/main" id="{DBA70ECC-6EE1-49E8-B0E8-6EAEF39CEDCB}"/>
              </a:ext>
            </a:extLst>
          </p:cNvPr>
          <p:cNvSpPr txBox="1">
            <a:spLocks/>
          </p:cNvSpPr>
          <p:nvPr/>
        </p:nvSpPr>
        <p:spPr>
          <a:xfrm>
            <a:off x="6979298" y="1879361"/>
            <a:ext cx="1409053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Rhesymu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33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 animBg="1"/>
      <p:bldP spid="128" grpId="0" animBg="1"/>
      <p:bldP spid="10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0CF6F85-D35D-4B8D-BC43-13E00816BC19}"/>
              </a:ext>
            </a:extLst>
          </p:cNvPr>
          <p:cNvSpPr/>
          <p:nvPr/>
        </p:nvSpPr>
        <p:spPr>
          <a:xfrm>
            <a:off x="789136" y="1917461"/>
            <a:ext cx="4735366" cy="855890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715CFCF9-1C50-452D-B512-B989C464BF29}"/>
              </a:ext>
            </a:extLst>
          </p:cNvPr>
          <p:cNvSpPr/>
          <p:nvPr/>
        </p:nvSpPr>
        <p:spPr>
          <a:xfrm>
            <a:off x="789135" y="3023952"/>
            <a:ext cx="4735366" cy="855890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239CC1E-8506-4AFE-B2C1-B582F4D1539C}"/>
              </a:ext>
            </a:extLst>
          </p:cNvPr>
          <p:cNvSpPr/>
          <p:nvPr/>
        </p:nvSpPr>
        <p:spPr>
          <a:xfrm>
            <a:off x="789135" y="4130444"/>
            <a:ext cx="4735366" cy="855890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CA07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C85F287-0876-464C-8C04-667A10C45C97}"/>
              </a:ext>
            </a:extLst>
          </p:cNvPr>
          <p:cNvSpPr/>
          <p:nvPr/>
        </p:nvSpPr>
        <p:spPr>
          <a:xfrm>
            <a:off x="789135" y="5236935"/>
            <a:ext cx="4735366" cy="855890"/>
          </a:xfrm>
          <a:prstGeom prst="roundRect">
            <a:avLst/>
          </a:prstGeom>
          <a:solidFill>
            <a:schemeClr val="bg1"/>
          </a:solidFill>
          <a:ln w="82550">
            <a:solidFill>
              <a:srgbClr val="6993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Adio</a:t>
            </a:r>
            <a:r>
              <a:rPr lang="en-GB" sz="45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a </a:t>
            </a:r>
            <a:r>
              <a:rPr lang="en-GB" sz="45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Thynnu</a:t>
            </a:r>
            <a:endParaRPr lang="en-GB" sz="45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4" name="Reveal Answer 1">
            <a:extLst>
              <a:ext uri="{FF2B5EF4-FFF2-40B4-BE49-F238E27FC236}">
                <a16:creationId xmlns:a16="http://schemas.microsoft.com/office/drawing/2014/main" id="{56250AAB-F30C-46D2-A71C-63E9C784A190}"/>
              </a:ext>
            </a:extLst>
          </p:cNvPr>
          <p:cNvSpPr txBox="1">
            <a:spLocks/>
          </p:cNvSpPr>
          <p:nvPr/>
        </p:nvSpPr>
        <p:spPr>
          <a:xfrm>
            <a:off x="3299149" y="2150323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58149F-D057-483C-8E49-0446554849D4}"/>
              </a:ext>
            </a:extLst>
          </p:cNvPr>
          <p:cNvSpPr txBox="1"/>
          <p:nvPr/>
        </p:nvSpPr>
        <p:spPr>
          <a:xfrm>
            <a:off x="1093514" y="2037629"/>
            <a:ext cx="3045767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US" sz="4000" b="1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46 - 21 =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565EDBE-9FD8-471E-8A61-F55AD3B2C09C}"/>
              </a:ext>
            </a:extLst>
          </p:cNvPr>
          <p:cNvSpPr txBox="1"/>
          <p:nvPr/>
        </p:nvSpPr>
        <p:spPr>
          <a:xfrm>
            <a:off x="3265046" y="2032133"/>
            <a:ext cx="64603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25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A12BE63-8F43-4A61-B8A7-1E68F4A5E4F7}"/>
              </a:ext>
            </a:extLst>
          </p:cNvPr>
          <p:cNvSpPr txBox="1">
            <a:spLocks/>
          </p:cNvSpPr>
          <p:nvPr/>
        </p:nvSpPr>
        <p:spPr>
          <a:xfrm>
            <a:off x="7546312" y="1879361"/>
            <a:ext cx="84203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144000" tIns="144000" rIns="144000" bIns="144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+ a -</a:t>
            </a:r>
            <a:endParaRPr lang="en-US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6E21C2-33BC-4312-BD61-0047BF096C87}"/>
              </a:ext>
            </a:extLst>
          </p:cNvPr>
          <p:cNvSpPr txBox="1"/>
          <p:nvPr/>
        </p:nvSpPr>
        <p:spPr>
          <a:xfrm>
            <a:off x="1093514" y="3146869"/>
            <a:ext cx="3045767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US" sz="4000" b="1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34 + 13 =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D75CF8B-7B87-4EB6-80D2-B8873D9616DA}"/>
              </a:ext>
            </a:extLst>
          </p:cNvPr>
          <p:cNvSpPr txBox="1"/>
          <p:nvPr/>
        </p:nvSpPr>
        <p:spPr>
          <a:xfrm>
            <a:off x="3341250" y="3141373"/>
            <a:ext cx="64603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47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8DC3C17-FA44-4942-BB67-031ECB48FCF4}"/>
              </a:ext>
            </a:extLst>
          </p:cNvPr>
          <p:cNvSpPr txBox="1"/>
          <p:nvPr/>
        </p:nvSpPr>
        <p:spPr>
          <a:xfrm>
            <a:off x="1112480" y="4253360"/>
            <a:ext cx="3045767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US" sz="4000" b="1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12 - 2 =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2A7D9EE-4957-4C95-8C29-9586770BB793}"/>
              </a:ext>
            </a:extLst>
          </p:cNvPr>
          <p:cNvSpPr txBox="1"/>
          <p:nvPr/>
        </p:nvSpPr>
        <p:spPr>
          <a:xfrm>
            <a:off x="2955396" y="4247864"/>
            <a:ext cx="64603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10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332C7C-029F-4A2F-BDC7-E567EA565A4E}"/>
              </a:ext>
            </a:extLst>
          </p:cNvPr>
          <p:cNvSpPr txBox="1"/>
          <p:nvPr/>
        </p:nvSpPr>
        <p:spPr>
          <a:xfrm>
            <a:off x="1093514" y="5359851"/>
            <a:ext cx="3045767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US" sz="4000" b="1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5 + 6 =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32C605-6AFA-4049-A2D7-7066F906FD84}"/>
              </a:ext>
            </a:extLst>
          </p:cNvPr>
          <p:cNvSpPr txBox="1"/>
          <p:nvPr/>
        </p:nvSpPr>
        <p:spPr>
          <a:xfrm>
            <a:off x="2850704" y="5354355"/>
            <a:ext cx="64603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4000" b="1" dirty="0">
                <a:solidFill>
                  <a:srgbClr val="699329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11</a:t>
            </a:r>
            <a:endParaRPr lang="en-GB" sz="4000" b="1" dirty="0">
              <a:solidFill>
                <a:srgbClr val="699329"/>
              </a:solidFill>
              <a:latin typeface="Twinkl" panose="02000000000000000000" pitchFamily="2" charset="0"/>
            </a:endParaRPr>
          </a:p>
        </p:txBody>
      </p:sp>
      <p:sp>
        <p:nvSpPr>
          <p:cNvPr id="37" name="Reveal Answer 2">
            <a:extLst>
              <a:ext uri="{FF2B5EF4-FFF2-40B4-BE49-F238E27FC236}">
                <a16:creationId xmlns:a16="http://schemas.microsoft.com/office/drawing/2014/main" id="{36BC57A8-403B-4F47-87A9-05CE81732BDD}"/>
              </a:ext>
            </a:extLst>
          </p:cNvPr>
          <p:cNvSpPr txBox="1">
            <a:spLocks/>
          </p:cNvSpPr>
          <p:nvPr/>
        </p:nvSpPr>
        <p:spPr>
          <a:xfrm>
            <a:off x="3284012" y="3270642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8" name="Reveal Answer 3">
            <a:extLst>
              <a:ext uri="{FF2B5EF4-FFF2-40B4-BE49-F238E27FC236}">
                <a16:creationId xmlns:a16="http://schemas.microsoft.com/office/drawing/2014/main" id="{2DA02EDF-A26D-4246-846A-B0ECD079F0C8}"/>
              </a:ext>
            </a:extLst>
          </p:cNvPr>
          <p:cNvSpPr txBox="1">
            <a:spLocks/>
          </p:cNvSpPr>
          <p:nvPr/>
        </p:nvSpPr>
        <p:spPr>
          <a:xfrm>
            <a:off x="3284012" y="4382521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39" name="Reveal Answer 4">
            <a:extLst>
              <a:ext uri="{FF2B5EF4-FFF2-40B4-BE49-F238E27FC236}">
                <a16:creationId xmlns:a16="http://schemas.microsoft.com/office/drawing/2014/main" id="{C6B0A207-D739-44BF-B540-DF39F9AD30F0}"/>
              </a:ext>
            </a:extLst>
          </p:cNvPr>
          <p:cNvSpPr txBox="1">
            <a:spLocks/>
          </p:cNvSpPr>
          <p:nvPr/>
        </p:nvSpPr>
        <p:spPr>
          <a:xfrm>
            <a:off x="3284012" y="5489012"/>
            <a:ext cx="1908469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36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2" grpId="0" animBg="1"/>
      <p:bldP spid="5" grpId="0" animBg="1"/>
      <p:bldP spid="44" grpId="0" animBg="1"/>
      <p:bldP spid="14" grpId="0" animBg="1"/>
      <p:bldP spid="14" grpId="1" animBg="1"/>
      <p:bldP spid="16" grpId="0"/>
      <p:bldP spid="27" grpId="0"/>
      <p:bldP spid="17" grpId="0" animBg="1"/>
      <p:bldP spid="29" grpId="0"/>
      <p:bldP spid="30" grpId="0"/>
      <p:bldP spid="32" grpId="0"/>
      <p:bldP spid="33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1AFD36F5-EB83-43AE-93DC-5B5C4B74DF2D}"/>
              </a:ext>
            </a:extLst>
          </p:cNvPr>
          <p:cNvGrpSpPr/>
          <p:nvPr/>
        </p:nvGrpSpPr>
        <p:grpSpPr>
          <a:xfrm>
            <a:off x="1030478" y="2747617"/>
            <a:ext cx="1121501" cy="3327345"/>
            <a:chOff x="1030478" y="2747617"/>
            <a:chExt cx="1121501" cy="3327345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F60CEFF4-31DA-48C6-9932-A14A2BDBD16C}"/>
                </a:ext>
              </a:extLst>
            </p:cNvPr>
            <p:cNvGrpSpPr/>
            <p:nvPr/>
          </p:nvGrpSpPr>
          <p:grpSpPr>
            <a:xfrm>
              <a:off x="1030478" y="3116580"/>
              <a:ext cx="1121501" cy="2497497"/>
              <a:chOff x="987298" y="2233602"/>
              <a:chExt cx="1363088" cy="3035493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CB9A39BD-FFF7-434B-9FAD-4D6FC4C888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87298" y="2233602"/>
                <a:ext cx="1363088" cy="3035493"/>
              </a:xfrm>
              <a:prstGeom prst="rect">
                <a:avLst/>
              </a:prstGeom>
            </p:spPr>
          </p:pic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0B3285A9-5216-4C93-A26C-F32843808090}"/>
                  </a:ext>
                </a:extLst>
              </p:cNvPr>
              <p:cNvSpPr/>
              <p:nvPr/>
            </p:nvSpPr>
            <p:spPr>
              <a:xfrm>
                <a:off x="1695450" y="3262313"/>
                <a:ext cx="228600" cy="55210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252FA357-9B19-4351-9B92-34A7C09C6789}"/>
                </a:ext>
              </a:extLst>
            </p:cNvPr>
            <p:cNvSpPr/>
            <p:nvPr/>
          </p:nvSpPr>
          <p:spPr>
            <a:xfrm>
              <a:off x="1058899" y="5707284"/>
              <a:ext cx="1074701" cy="367678"/>
            </a:xfrm>
            <a:prstGeom prst="roundRect">
              <a:avLst>
                <a:gd name="adj" fmla="val 12385"/>
              </a:avLst>
            </a:prstGeom>
            <a:solidFill>
              <a:schemeClr val="bg1"/>
            </a:solidFill>
            <a:ln w="412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veal Answer">
              <a:extLst>
                <a:ext uri="{FF2B5EF4-FFF2-40B4-BE49-F238E27FC236}">
                  <a16:creationId xmlns:a16="http://schemas.microsoft.com/office/drawing/2014/main" id="{411B8C4E-145B-4EDB-BD5F-8EFDBB8270EA}"/>
                </a:ext>
              </a:extLst>
            </p:cNvPr>
            <p:cNvSpPr txBox="1">
              <a:spLocks/>
            </p:cNvSpPr>
            <p:nvPr/>
          </p:nvSpPr>
          <p:spPr>
            <a:xfrm>
              <a:off x="1030478" y="2747617"/>
              <a:ext cx="1121501" cy="288158"/>
            </a:xfrm>
            <a:prstGeom prst="roundRect">
              <a:avLst>
                <a:gd name="adj" fmla="val 9641"/>
              </a:avLst>
            </a:prstGeom>
            <a:solidFill>
              <a:srgbClr val="F9B000"/>
            </a:solidFill>
            <a:ln w="25400">
              <a:noFill/>
            </a:ln>
          </p:spPr>
          <p:txBody>
            <a:bodyPr vert="horz" lIns="0" tIns="0" rIns="0" bIns="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r>
                <a:rPr lang="en-GB" sz="1600" dirty="0">
                  <a:solidFill>
                    <a:schemeClr val="bg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bore</a:t>
              </a:r>
              <a:endParaRPr lang="en-GB" sz="1600" dirty="0">
                <a:solidFill>
                  <a:schemeClr val="bg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8175BE5-E9DF-4E42-88D5-1D361EAADF2F}"/>
              </a:ext>
            </a:extLst>
          </p:cNvPr>
          <p:cNvGrpSpPr/>
          <p:nvPr/>
        </p:nvGrpSpPr>
        <p:grpSpPr>
          <a:xfrm>
            <a:off x="2893838" y="2747617"/>
            <a:ext cx="1121501" cy="3327345"/>
            <a:chOff x="2893838" y="2747617"/>
            <a:chExt cx="1121501" cy="3327345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8BE2366-5362-4E07-9C9D-C2F9722E45FA}"/>
                </a:ext>
              </a:extLst>
            </p:cNvPr>
            <p:cNvGrpSpPr/>
            <p:nvPr/>
          </p:nvGrpSpPr>
          <p:grpSpPr>
            <a:xfrm>
              <a:off x="2893838" y="3116580"/>
              <a:ext cx="1121501" cy="2497497"/>
              <a:chOff x="987298" y="2233602"/>
              <a:chExt cx="1363088" cy="3035493"/>
            </a:xfrm>
          </p:grpSpPr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5738126C-3DC3-45E8-8405-664DCAD8EE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87298" y="2233602"/>
                <a:ext cx="1363088" cy="3035493"/>
              </a:xfrm>
              <a:prstGeom prst="rect">
                <a:avLst/>
              </a:prstGeom>
            </p:spPr>
          </p:pic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F6F16589-EE34-4D4A-8C06-98C014EFF464}"/>
                  </a:ext>
                </a:extLst>
              </p:cNvPr>
              <p:cNvSpPr/>
              <p:nvPr/>
            </p:nvSpPr>
            <p:spPr>
              <a:xfrm>
                <a:off x="1695450" y="3262313"/>
                <a:ext cx="228600" cy="36108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36F00731-A5D8-401A-9820-983E21A70419}"/>
                </a:ext>
              </a:extLst>
            </p:cNvPr>
            <p:cNvSpPr/>
            <p:nvPr/>
          </p:nvSpPr>
          <p:spPr>
            <a:xfrm>
              <a:off x="2922259" y="5707284"/>
              <a:ext cx="1074701" cy="367678"/>
            </a:xfrm>
            <a:prstGeom prst="roundRect">
              <a:avLst>
                <a:gd name="adj" fmla="val 12385"/>
              </a:avLst>
            </a:prstGeom>
            <a:solidFill>
              <a:schemeClr val="bg1"/>
            </a:solidFill>
            <a:ln w="412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veal Answer">
              <a:extLst>
                <a:ext uri="{FF2B5EF4-FFF2-40B4-BE49-F238E27FC236}">
                  <a16:creationId xmlns:a16="http://schemas.microsoft.com/office/drawing/2014/main" id="{9D22CE20-18CD-4743-9472-69A7615191BB}"/>
                </a:ext>
              </a:extLst>
            </p:cNvPr>
            <p:cNvSpPr txBox="1">
              <a:spLocks/>
            </p:cNvSpPr>
            <p:nvPr/>
          </p:nvSpPr>
          <p:spPr>
            <a:xfrm>
              <a:off x="2893838" y="2747617"/>
              <a:ext cx="1121501" cy="288158"/>
            </a:xfrm>
            <a:prstGeom prst="roundRect">
              <a:avLst>
                <a:gd name="adj" fmla="val 9641"/>
              </a:avLst>
            </a:prstGeom>
            <a:solidFill>
              <a:srgbClr val="F9B000"/>
            </a:solidFill>
            <a:ln w="25400">
              <a:noFill/>
            </a:ln>
          </p:spPr>
          <p:txBody>
            <a:bodyPr vert="horz" lIns="0" tIns="0" rIns="0" bIns="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r>
                <a:rPr lang="en-GB" sz="1600" dirty="0" err="1">
                  <a:solidFill>
                    <a:schemeClr val="bg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canol</a:t>
              </a:r>
              <a:r>
                <a:rPr lang="en-GB" sz="1600" dirty="0">
                  <a:solidFill>
                    <a:schemeClr val="bg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solidFill>
                    <a:schemeClr val="bg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dydd</a:t>
              </a:r>
              <a:endParaRPr lang="en-GB" sz="1600" dirty="0">
                <a:solidFill>
                  <a:schemeClr val="bg1"/>
                </a:solidFill>
                <a:latin typeface="Twinkl" panose="02000000000000000000" pitchFamily="2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519BB0D-13E1-488B-94FD-6C7DF1F4389B}"/>
              </a:ext>
            </a:extLst>
          </p:cNvPr>
          <p:cNvGrpSpPr/>
          <p:nvPr/>
        </p:nvGrpSpPr>
        <p:grpSpPr>
          <a:xfrm>
            <a:off x="4757198" y="2747616"/>
            <a:ext cx="1121501" cy="3327345"/>
            <a:chOff x="4757198" y="2747616"/>
            <a:chExt cx="1121501" cy="332734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21727E4D-831B-4ABF-A71F-DF63AAEA4FB0}"/>
                </a:ext>
              </a:extLst>
            </p:cNvPr>
            <p:cNvGrpSpPr/>
            <p:nvPr/>
          </p:nvGrpSpPr>
          <p:grpSpPr>
            <a:xfrm>
              <a:off x="4757198" y="3116579"/>
              <a:ext cx="1121501" cy="2497497"/>
              <a:chOff x="987298" y="2233602"/>
              <a:chExt cx="1363088" cy="3035493"/>
            </a:xfrm>
          </p:grpSpPr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134A9723-7401-4624-AD65-53BC78698A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87298" y="2233602"/>
                <a:ext cx="1363088" cy="3035493"/>
              </a:xfrm>
              <a:prstGeom prst="rect">
                <a:avLst/>
              </a:prstGeom>
            </p:spPr>
          </p:pic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2C5FB1A-8A9D-43BF-BD93-E69E35709343}"/>
                  </a:ext>
                </a:extLst>
              </p:cNvPr>
              <p:cNvSpPr/>
              <p:nvPr/>
            </p:nvSpPr>
            <p:spPr>
              <a:xfrm>
                <a:off x="1695450" y="3262313"/>
                <a:ext cx="228600" cy="50290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81BFBC0F-61B0-4AA3-849E-29012F4DE4D3}"/>
                </a:ext>
              </a:extLst>
            </p:cNvPr>
            <p:cNvSpPr/>
            <p:nvPr/>
          </p:nvSpPr>
          <p:spPr>
            <a:xfrm>
              <a:off x="4785619" y="5707283"/>
              <a:ext cx="1074701" cy="367678"/>
            </a:xfrm>
            <a:prstGeom prst="roundRect">
              <a:avLst>
                <a:gd name="adj" fmla="val 12385"/>
              </a:avLst>
            </a:prstGeom>
            <a:solidFill>
              <a:schemeClr val="bg1"/>
            </a:solidFill>
            <a:ln w="412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veal Answer">
              <a:extLst>
                <a:ext uri="{FF2B5EF4-FFF2-40B4-BE49-F238E27FC236}">
                  <a16:creationId xmlns:a16="http://schemas.microsoft.com/office/drawing/2014/main" id="{2CB396A8-A709-4B61-A9A1-552995F5C4AD}"/>
                </a:ext>
              </a:extLst>
            </p:cNvPr>
            <p:cNvSpPr txBox="1">
              <a:spLocks/>
            </p:cNvSpPr>
            <p:nvPr/>
          </p:nvSpPr>
          <p:spPr>
            <a:xfrm>
              <a:off x="4757198" y="2747616"/>
              <a:ext cx="1121501" cy="288158"/>
            </a:xfrm>
            <a:prstGeom prst="roundRect">
              <a:avLst>
                <a:gd name="adj" fmla="val 9641"/>
              </a:avLst>
            </a:prstGeom>
            <a:solidFill>
              <a:srgbClr val="F9B000"/>
            </a:solidFill>
            <a:ln w="25400">
              <a:noFill/>
            </a:ln>
          </p:spPr>
          <p:txBody>
            <a:bodyPr vert="horz" lIns="0" tIns="0" rIns="0" bIns="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r>
                <a:rPr lang="en-GB" sz="1600" dirty="0" err="1">
                  <a:solidFill>
                    <a:schemeClr val="bg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gyda’r</a:t>
              </a:r>
              <a:r>
                <a:rPr lang="en-GB" sz="1600" dirty="0">
                  <a:solidFill>
                    <a:schemeClr val="bg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 </a:t>
              </a:r>
              <a:r>
                <a:rPr lang="en-GB" sz="1600" dirty="0" err="1">
                  <a:solidFill>
                    <a:schemeClr val="bg1"/>
                  </a:solidFill>
                  <a:latin typeface="Twinkl" panose="02000000000000000000" pitchFamily="2" charset="0"/>
                  <a:ea typeface="Calibri"/>
                  <a:cs typeface="Calibri"/>
                  <a:sym typeface="Calibri"/>
                </a:rPr>
                <a:t>nos</a:t>
              </a:r>
              <a:endParaRPr lang="en-GB" sz="1600" dirty="0">
                <a:solidFill>
                  <a:schemeClr val="bg1"/>
                </a:solidFill>
                <a:latin typeface="Twinkl" panose="02000000000000000000" pitchFamily="2" charset="0"/>
              </a:endParaRPr>
            </a:p>
          </p:txBody>
        </p:sp>
      </p:grpSp>
      <p:sp>
        <p:nvSpPr>
          <p:cNvPr id="5" name="Title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9E50EDD-A293-4B42-9BBC-463407957068}"/>
              </a:ext>
            </a:extLst>
          </p:cNvPr>
          <p:cNvSpPr txBox="1">
            <a:spLocks/>
          </p:cNvSpPr>
          <p:nvPr/>
        </p:nvSpPr>
        <p:spPr>
          <a:xfrm>
            <a:off x="7295270" y="5573176"/>
            <a:ext cx="1093080" cy="524356"/>
          </a:xfrm>
          <a:prstGeom prst="roundRect">
            <a:avLst>
              <a:gd name="adj" fmla="val 9641"/>
            </a:avLst>
          </a:prstGeom>
          <a:solidFill>
            <a:srgbClr val="4A3582"/>
          </a:solidFill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dirty="0" err="1">
                <a:solidFill>
                  <a:schemeClr val="bg1"/>
                </a:solidFill>
                <a:latin typeface="Twinkl" panose="02000000000000000000" pitchFamily="2" charset="0"/>
              </a:rPr>
              <a:t>Nesaf</a:t>
            </a:r>
            <a:endParaRPr lang="en-GB" sz="20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E3C7F01B-6706-4D6F-A270-1AA8952B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994306"/>
          </a:xfrm>
          <a:solidFill>
            <a:srgbClr val="4A3582"/>
          </a:solidFill>
        </p:spPr>
        <p:txBody>
          <a:bodyPr anchor="ctr" anchorCtr="0"/>
          <a:lstStyle/>
          <a:p>
            <a:pPr lvl="0" algn="ctr">
              <a:spcBef>
                <a:spcPts val="0"/>
              </a:spcBef>
            </a:pPr>
            <a:r>
              <a:rPr lang="en-GB" sz="38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Wythnos</a:t>
            </a:r>
            <a:r>
              <a:rPr lang="en-GB" sz="38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8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Parciau</a:t>
            </a:r>
            <a:r>
              <a:rPr lang="en-GB" sz="38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38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Cenedlaethol</a:t>
            </a:r>
            <a:endParaRPr lang="en-GB" sz="3800" dirty="0">
              <a:solidFill>
                <a:schemeClr val="bg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751E35-B4F8-427F-BD71-B8DD077CDCD3}"/>
              </a:ext>
            </a:extLst>
          </p:cNvPr>
          <p:cNvSpPr txBox="1"/>
          <p:nvPr/>
        </p:nvSpPr>
        <p:spPr>
          <a:xfrm>
            <a:off x="755650" y="1840747"/>
            <a:ext cx="7632700" cy="98488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Sali’n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penderfynu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cerdded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fyny’r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Wyddfa,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sef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mynydd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uchaf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yng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Nghymru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</a:t>
            </a:r>
          </a:p>
          <a:p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Mae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hi'n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cofnodi'r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tymheredd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wahanol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adegau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o'r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dydd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. Beth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oedd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tymereddau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a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gofnodwyd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ganddi</a:t>
            </a:r>
            <a:r>
              <a:rPr lang="en-GB" sz="16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?</a:t>
            </a:r>
            <a:endParaRPr lang="en-GB" sz="1600" dirty="0">
              <a:latin typeface="Twinkl" panose="02000000000000000000" pitchFamily="2" charset="0"/>
            </a:endParaRPr>
          </a:p>
          <a:p>
            <a:pPr lvl="0"/>
            <a:endParaRPr lang="en-GB" sz="16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4" name="Reveal Answer">
            <a:extLst>
              <a:ext uri="{FF2B5EF4-FFF2-40B4-BE49-F238E27FC236}">
                <a16:creationId xmlns:a16="http://schemas.microsoft.com/office/drawing/2014/main" id="{43917FBB-F84E-4C7A-A5DB-774C0647A72D}"/>
              </a:ext>
            </a:extLst>
          </p:cNvPr>
          <p:cNvSpPr txBox="1">
            <a:spLocks/>
          </p:cNvSpPr>
          <p:nvPr/>
        </p:nvSpPr>
        <p:spPr>
          <a:xfrm>
            <a:off x="6420205" y="4995095"/>
            <a:ext cx="1977822" cy="364763"/>
          </a:xfrm>
          <a:prstGeom prst="roundRect">
            <a:avLst>
              <a:gd name="adj" fmla="val 9641"/>
            </a:avLst>
          </a:prstGeom>
          <a:solidFill>
            <a:srgbClr val="65186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Dangos</a:t>
            </a:r>
            <a:r>
              <a:rPr lang="en-GB" sz="1600" dirty="0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Ateb</a:t>
            </a:r>
            <a:endParaRPr lang="en-GB" sz="1600" dirty="0"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51C8DB-75BD-4394-A300-D247EB683114}"/>
              </a:ext>
            </a:extLst>
          </p:cNvPr>
          <p:cNvSpPr txBox="1"/>
          <p:nvPr/>
        </p:nvSpPr>
        <p:spPr>
          <a:xfrm>
            <a:off x="1291719" y="5767184"/>
            <a:ext cx="609060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-2</a:t>
            </a:r>
            <a:r>
              <a:rPr lang="en-US" sz="1400" b="1" baseline="65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o</a:t>
            </a:r>
            <a:r>
              <a:rPr lang="en-US" sz="20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C</a:t>
            </a:r>
            <a:endParaRPr lang="en-GB" sz="2000" baseline="7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C3746E7-B9A5-4986-A257-3B85F60C7233}"/>
              </a:ext>
            </a:extLst>
          </p:cNvPr>
          <p:cNvSpPr txBox="1"/>
          <p:nvPr/>
        </p:nvSpPr>
        <p:spPr>
          <a:xfrm>
            <a:off x="3155079" y="5767184"/>
            <a:ext cx="609060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6</a:t>
            </a:r>
            <a:r>
              <a:rPr lang="en-US" sz="1400" b="1" baseline="65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o</a:t>
            </a:r>
            <a:r>
              <a:rPr lang="en-US" sz="20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C</a:t>
            </a:r>
            <a:endParaRPr lang="en-GB" sz="2000" baseline="70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3BFCCD3-E1A9-4E2B-A854-47CDAB1FBACF}"/>
              </a:ext>
            </a:extLst>
          </p:cNvPr>
          <p:cNvSpPr txBox="1"/>
          <p:nvPr/>
        </p:nvSpPr>
        <p:spPr>
          <a:xfrm>
            <a:off x="5018439" y="5767183"/>
            <a:ext cx="609060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0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0</a:t>
            </a:r>
            <a:r>
              <a:rPr lang="en-US" sz="1400" b="1" baseline="65000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o</a:t>
            </a:r>
            <a:r>
              <a:rPr lang="en-US" sz="2000" b="1" dirty="0">
                <a:solidFill>
                  <a:srgbClr val="699329"/>
                </a:solidFill>
                <a:latin typeface="Twinkl" panose="02000000000000000000" pitchFamily="2" charset="0"/>
                <a:cs typeface="Calibri"/>
                <a:sym typeface="Calibri"/>
              </a:rPr>
              <a:t>C</a:t>
            </a:r>
            <a:endParaRPr lang="en-GB" sz="2000" baseline="7000" dirty="0"/>
          </a:p>
        </p:txBody>
      </p:sp>
    </p:spTree>
    <p:extLst>
      <p:ext uri="{BB962C8B-B14F-4D97-AF65-F5344CB8AC3E}">
        <p14:creationId xmlns:p14="http://schemas.microsoft.com/office/powerpoint/2010/main" val="1058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44" grpId="0" animBg="1"/>
      <p:bldP spid="30" grpId="0"/>
      <p:bldP spid="14" grpId="0" animBg="1"/>
      <p:bldP spid="15" grpId="0"/>
      <p:bldP spid="25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22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1555</TotalTime>
  <Words>471</Words>
  <Application>Microsoft Office PowerPoint</Application>
  <PresentationFormat>On-screen Show (4:3)</PresentationFormat>
  <Paragraphs>140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Twinkl</vt:lpstr>
      <vt:lpstr>Calibri</vt:lpstr>
      <vt:lpstr>Arial</vt:lpstr>
      <vt:lpstr>Twinkl SemiBold</vt:lpstr>
      <vt:lpstr>Office Theme</vt:lpstr>
      <vt:lpstr>PowerPoint Presentation</vt:lpstr>
      <vt:lpstr>Pwyso Wyau Pasg</vt:lpstr>
      <vt:lpstr>Amser</vt:lpstr>
      <vt:lpstr>Lluosi a Rhannu</vt:lpstr>
      <vt:lpstr>Wy Pasg  </vt:lpstr>
      <vt:lpstr>Ffracsiynau</vt:lpstr>
      <vt:lpstr>Arian</vt:lpstr>
      <vt:lpstr>PowerPoint Presentation</vt:lpstr>
      <vt:lpstr>Siapiau</vt:lpstr>
      <vt:lpstr>PowerPoint Presentation</vt:lpstr>
      <vt:lpstr>Ffracsiynau</vt:lpstr>
      <vt:lpstr>Lluosi</vt:lpstr>
      <vt:lpstr>PowerPoint Presentation</vt:lpstr>
      <vt:lpstr>PowerPoint Presentation</vt:lpstr>
      <vt:lpstr>Adio a Thynnu</vt:lpstr>
      <vt:lpstr>Wythnos Parciau Cenedlaethol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Joel Simpson</cp:lastModifiedBy>
  <cp:revision>322</cp:revision>
  <dcterms:created xsi:type="dcterms:W3CDTF">2017-05-10T13:29:22Z</dcterms:created>
  <dcterms:modified xsi:type="dcterms:W3CDTF">2022-03-28T13:48:43Z</dcterms:modified>
</cp:coreProperties>
</file>